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venir Heavy" panose="02000503020000020003" pitchFamily="2" charset="0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8" autoAdjust="0"/>
    <p:restoredTop sz="94660"/>
  </p:normalViewPr>
  <p:slideViewPr>
    <p:cSldViewPr snapToGrid="0">
      <p:cViewPr>
        <p:scale>
          <a:sx n="136" d="100"/>
          <a:sy n="136" d="100"/>
        </p:scale>
        <p:origin x="115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18/05/26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14B03A5-0823-DFC7-E3B7-B7D11A50B080}"/>
              </a:ext>
            </a:extLst>
          </p:cNvPr>
          <p:cNvSpPr/>
          <p:nvPr userDrawn="1"/>
        </p:nvSpPr>
        <p:spPr>
          <a:xfrm>
            <a:off x="7652617" y="1614899"/>
            <a:ext cx="4523508" cy="27001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44DD31DC-65B6-9BE7-AD20-A93B7F5FB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2" y="377014"/>
            <a:ext cx="4504039" cy="950853"/>
          </a:xfrm>
          <a:prstGeom prst="rect">
            <a:avLst/>
          </a:prstGeom>
        </p:spPr>
      </p:pic>
      <p:pic>
        <p:nvPicPr>
          <p:cNvPr id="6" name="Picture 2" descr="ucbm">
            <a:extLst>
              <a:ext uri="{FF2B5EF4-FFF2-40B4-BE49-F238E27FC236}">
                <a16:creationId xmlns:a16="http://schemas.microsoft.com/office/drawing/2014/main" id="{DF8BA2E7-195E-EBAF-7613-AC76836301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r="17088"/>
          <a:stretch/>
        </p:blipFill>
        <p:spPr bwMode="auto">
          <a:xfrm>
            <a:off x="5897802" y="403267"/>
            <a:ext cx="1151906" cy="8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31D576-3E7F-5335-E688-97CA408B96A5}"/>
              </a:ext>
            </a:extLst>
          </p:cNvPr>
          <p:cNvSpPr txBox="1"/>
          <p:nvPr userDrawn="1"/>
        </p:nvSpPr>
        <p:spPr>
          <a:xfrm>
            <a:off x="8116657" y="1596282"/>
            <a:ext cx="3645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ROME, ITALY   /   JUNE 10-12, 2026</a:t>
            </a:r>
          </a:p>
        </p:txBody>
      </p:sp>
      <p:pic>
        <p:nvPicPr>
          <p:cNvPr id="12" name="Picture 4" descr="Image">
            <a:extLst>
              <a:ext uri="{FF2B5EF4-FFF2-40B4-BE49-F238E27FC236}">
                <a16:creationId xmlns:a16="http://schemas.microsoft.com/office/drawing/2014/main" id="{B5AFDFE0-DCC7-C2A2-1D8D-0D573FFD64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6"/>
          <a:stretch/>
        </p:blipFill>
        <p:spPr bwMode="auto">
          <a:xfrm>
            <a:off x="253811" y="194958"/>
            <a:ext cx="3039867" cy="201980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37DB37A7-C1A8-8B4B-57E3-520EC8140D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r="7063"/>
          <a:stretch/>
        </p:blipFill>
        <p:spPr bwMode="auto">
          <a:xfrm>
            <a:off x="248019" y="4604816"/>
            <a:ext cx="3039867" cy="201980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E5895E7-8F8D-7993-4173-092F797C2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r="33369"/>
          <a:stretch/>
        </p:blipFill>
        <p:spPr>
          <a:xfrm>
            <a:off x="242747" y="2388746"/>
            <a:ext cx="1730939" cy="201980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52BF5F5-51DA-556B-A301-514C8F01D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r="47133"/>
          <a:stretch/>
        </p:blipFill>
        <p:spPr>
          <a:xfrm>
            <a:off x="2104913" y="2388746"/>
            <a:ext cx="1182973" cy="202791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32D6558-8024-DE10-7294-053D8CA3E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59" y="447207"/>
            <a:ext cx="1799041" cy="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4AE38CC5-2262-A996-AD12-E9837ACD7563}"/>
              </a:ext>
            </a:extLst>
          </p:cNvPr>
          <p:cNvSpPr/>
          <p:nvPr userDrawn="1"/>
        </p:nvSpPr>
        <p:spPr>
          <a:xfrm>
            <a:off x="11916134" y="1584029"/>
            <a:ext cx="262956" cy="3101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7;p8">
            <a:extLst>
              <a:ext uri="{FF2B5EF4-FFF2-40B4-BE49-F238E27FC236}">
                <a16:creationId xmlns:a16="http://schemas.microsoft.com/office/drawing/2014/main" id="{C49A3853-E75D-59CD-181D-E779133A070E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C24AD027-1668-87A2-9EEC-22BFADF539D6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4CA5352-7087-B5E2-BE54-E8B38FA6F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2" y="377014"/>
            <a:ext cx="4504039" cy="950853"/>
          </a:xfrm>
          <a:prstGeom prst="rect">
            <a:avLst/>
          </a:prstGeom>
        </p:spPr>
      </p:pic>
      <p:pic>
        <p:nvPicPr>
          <p:cNvPr id="12" name="Picture 2" descr="ucbm">
            <a:extLst>
              <a:ext uri="{FF2B5EF4-FFF2-40B4-BE49-F238E27FC236}">
                <a16:creationId xmlns:a16="http://schemas.microsoft.com/office/drawing/2014/main" id="{ED49DA76-765E-51F8-5C05-A8E3BC2C8C7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r="17088"/>
          <a:stretch/>
        </p:blipFill>
        <p:spPr bwMode="auto">
          <a:xfrm>
            <a:off x="5897802" y="403267"/>
            <a:ext cx="1151906" cy="8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AFFBAE4-086F-754B-AB99-D0F3BD2A29A0}"/>
              </a:ext>
            </a:extLst>
          </p:cNvPr>
          <p:cNvSpPr/>
          <p:nvPr userDrawn="1"/>
        </p:nvSpPr>
        <p:spPr>
          <a:xfrm>
            <a:off x="7668492" y="1614899"/>
            <a:ext cx="4765524" cy="270017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871FA1A-3D12-812A-1977-1C22E441644E}"/>
              </a:ext>
            </a:extLst>
          </p:cNvPr>
          <p:cNvSpPr txBox="1"/>
          <p:nvPr userDrawn="1"/>
        </p:nvSpPr>
        <p:spPr>
          <a:xfrm>
            <a:off x="8116657" y="1596282"/>
            <a:ext cx="3645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ROME, ITALY   /   JUNE 10-12, 2026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698BF76E-F71E-E8F6-9789-B7DBD7708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59" y="447207"/>
            <a:ext cx="1799041" cy="8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">
            <a:extLst>
              <a:ext uri="{FF2B5EF4-FFF2-40B4-BE49-F238E27FC236}">
                <a16:creationId xmlns:a16="http://schemas.microsoft.com/office/drawing/2014/main" id="{2E059FE9-D2D1-133E-0A1C-FB9C31D790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6"/>
          <a:stretch/>
        </p:blipFill>
        <p:spPr bwMode="auto">
          <a:xfrm>
            <a:off x="253811" y="194958"/>
            <a:ext cx="3039867" cy="2019803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">
            <a:extLst>
              <a:ext uri="{FF2B5EF4-FFF2-40B4-BE49-F238E27FC236}">
                <a16:creationId xmlns:a16="http://schemas.microsoft.com/office/drawing/2014/main" id="{BBD60964-5869-0A7B-3708-05EC02F2631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r="7063"/>
          <a:stretch/>
        </p:blipFill>
        <p:spPr bwMode="auto">
          <a:xfrm>
            <a:off x="248019" y="4604816"/>
            <a:ext cx="3039867" cy="201980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1F1C407-FCF5-D4D4-C4D4-0C44D2940D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r="33369"/>
          <a:stretch/>
        </p:blipFill>
        <p:spPr>
          <a:xfrm>
            <a:off x="242747" y="2388746"/>
            <a:ext cx="1730939" cy="201980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77AAE9E3-9501-B5B6-3610-8ECBE9B95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r="47133"/>
          <a:stretch/>
        </p:blipFill>
        <p:spPr>
          <a:xfrm>
            <a:off x="2104913" y="2388746"/>
            <a:ext cx="1182973" cy="202791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Avenir Heavy</vt:lpstr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34</cp:revision>
  <dcterms:created xsi:type="dcterms:W3CDTF">2020-05-11T20:02:37Z</dcterms:created>
  <dcterms:modified xsi:type="dcterms:W3CDTF">2026-05-18T19:05:37Z</dcterms:modified>
</cp:coreProperties>
</file>