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2" r:id="rId2"/>
  </p:sldIdLst>
  <p:sldSz cx="30279975" cy="42808525"/>
  <p:notesSz cx="6858000" cy="9144000"/>
  <p:defaultTextStyle>
    <a:defPPr>
      <a:defRPr lang="en-US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3C3397-B90E-1BC8-3D54-B8B2804CDB16}" name="Lavorgna Vincenzo" initials="VL" userId="S::vincenzo.lavorgna@unicampus.it::82be4ae0-c26c-45a3-8af0-f82a50fb5f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96015"/>
    <a:srgbClr val="012575"/>
    <a:srgbClr val="4F81BD"/>
    <a:srgbClr val="EDB120"/>
    <a:srgbClr val="D95319"/>
    <a:srgbClr val="0072BD"/>
    <a:srgbClr val="FFFFFF"/>
    <a:srgbClr val="002575"/>
    <a:srgbClr val="002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54A804-9614-4A02-B08D-76AB80D378EC}" v="31" dt="2026-05-06T13:20:41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>
      <p:cViewPr>
        <p:scale>
          <a:sx n="14" d="100"/>
          <a:sy n="14" d="100"/>
        </p:scale>
        <p:origin x="2598" y="-27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orgna Vincenzo" userId="82be4ae0-c26c-45a3-8af0-f82a50fb5f30" providerId="ADAL" clId="{FA5293D1-A727-4B9D-A9C0-C277CDED1673}"/>
    <pc:docChg chg="undo redo custSel addSld delSld modSld sldOrd modMainMaster">
      <pc:chgData name="Lavorgna Vincenzo" userId="82be4ae0-c26c-45a3-8af0-f82a50fb5f30" providerId="ADAL" clId="{FA5293D1-A727-4B9D-A9C0-C277CDED1673}" dt="2026-05-06T13:26:06.034" v="5078" actId="1035"/>
      <pc:docMkLst>
        <pc:docMk/>
      </pc:docMkLst>
      <pc:sldChg chg="add del">
        <pc:chgData name="Lavorgna Vincenzo" userId="82be4ae0-c26c-45a3-8af0-f82a50fb5f30" providerId="ADAL" clId="{FA5293D1-A727-4B9D-A9C0-C277CDED1673}" dt="2026-05-06T12:39:54.896" v="4704" actId="47"/>
        <pc:sldMkLst>
          <pc:docMk/>
          <pc:sldMk cId="3539283220" sldId="257"/>
        </pc:sldMkLst>
      </pc:sldChg>
      <pc:sldChg chg="addSp delSp modSp del mod ord modCm">
        <pc:chgData name="Lavorgna Vincenzo" userId="82be4ae0-c26c-45a3-8af0-f82a50fb5f30" providerId="ADAL" clId="{FA5293D1-A727-4B9D-A9C0-C277CDED1673}" dt="2026-05-06T12:39:54.896" v="4704" actId="47"/>
        <pc:sldMkLst>
          <pc:docMk/>
          <pc:sldMk cId="4144557631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avorgna Vincenzo" userId="82be4ae0-c26c-45a3-8af0-f82a50fb5f30" providerId="ADAL" clId="{FA5293D1-A727-4B9D-A9C0-C277CDED1673}" dt="2026-02-03T22:58:50.967" v="3234" actId="20577"/>
              <pc2:cmMkLst xmlns:pc2="http://schemas.microsoft.com/office/powerpoint/2019/9/main/command">
                <pc:docMk/>
                <pc:sldMk cId="4144557631" sldId="258"/>
                <pc2:cmMk id="{CD391E04-76EB-4529-9FB0-D60D9FB3A2AD}"/>
              </pc2:cmMkLst>
            </pc226:cmChg>
          </p:ext>
        </pc:extLst>
      </pc:sldChg>
      <pc:sldChg chg="add del">
        <pc:chgData name="Lavorgna Vincenzo" userId="82be4ae0-c26c-45a3-8af0-f82a50fb5f30" providerId="ADAL" clId="{FA5293D1-A727-4B9D-A9C0-C277CDED1673}" dt="2026-05-06T12:39:54.896" v="4704" actId="47"/>
        <pc:sldMkLst>
          <pc:docMk/>
          <pc:sldMk cId="4229220708" sldId="259"/>
        </pc:sldMkLst>
      </pc:sldChg>
      <pc:sldChg chg="add del">
        <pc:chgData name="Lavorgna Vincenzo" userId="82be4ae0-c26c-45a3-8af0-f82a50fb5f30" providerId="ADAL" clId="{FA5293D1-A727-4B9D-A9C0-C277CDED1673}" dt="2026-05-06T12:39:54.896" v="4704" actId="47"/>
        <pc:sldMkLst>
          <pc:docMk/>
          <pc:sldMk cId="3081933819" sldId="289"/>
        </pc:sldMkLst>
      </pc:sldChg>
      <pc:sldChg chg="addSp delSp modSp add del mod">
        <pc:chgData name="Lavorgna Vincenzo" userId="82be4ae0-c26c-45a3-8af0-f82a50fb5f30" providerId="ADAL" clId="{FA5293D1-A727-4B9D-A9C0-C277CDED1673}" dt="2026-05-06T12:39:54.896" v="4704" actId="47"/>
        <pc:sldMkLst>
          <pc:docMk/>
          <pc:sldMk cId="240383456" sldId="299"/>
        </pc:sldMkLst>
      </pc:sldChg>
      <pc:sldChg chg="addSp delSp modSp add del mod ord">
        <pc:chgData name="Lavorgna Vincenzo" userId="82be4ae0-c26c-45a3-8af0-f82a50fb5f30" providerId="ADAL" clId="{FA5293D1-A727-4B9D-A9C0-C277CDED1673}" dt="2026-05-06T12:39:54.896" v="4704" actId="47"/>
        <pc:sldMkLst>
          <pc:docMk/>
          <pc:sldMk cId="4154990151" sldId="300"/>
        </pc:sldMkLst>
      </pc:sldChg>
      <pc:sldChg chg="addSp delSp modSp add del mod ord">
        <pc:chgData name="Lavorgna Vincenzo" userId="82be4ae0-c26c-45a3-8af0-f82a50fb5f30" providerId="ADAL" clId="{FA5293D1-A727-4B9D-A9C0-C277CDED1673}" dt="2026-05-06T12:39:54.896" v="4704" actId="47"/>
        <pc:sldMkLst>
          <pc:docMk/>
          <pc:sldMk cId="4248081636" sldId="301"/>
        </pc:sldMkLst>
      </pc:sldChg>
      <pc:sldChg chg="addSp delSp modSp mod">
        <pc:chgData name="Lavorgna Vincenzo" userId="82be4ae0-c26c-45a3-8af0-f82a50fb5f30" providerId="ADAL" clId="{FA5293D1-A727-4B9D-A9C0-C277CDED1673}" dt="2026-05-06T13:26:06.034" v="5078" actId="1035"/>
        <pc:sldMkLst>
          <pc:docMk/>
          <pc:sldMk cId="3680999663" sldId="302"/>
        </pc:sldMkLst>
        <pc:spChg chg="del">
          <ac:chgData name="Lavorgna Vincenzo" userId="82be4ae0-c26c-45a3-8af0-f82a50fb5f30" providerId="ADAL" clId="{FA5293D1-A727-4B9D-A9C0-C277CDED1673}" dt="2026-05-06T12:55:43.850" v="4749" actId="478"/>
          <ac:spMkLst>
            <pc:docMk/>
            <pc:sldMk cId="3680999663" sldId="302"/>
            <ac:spMk id="3" creationId="{5822B5C4-A4FC-DEBC-3BA8-EE30A517BAD2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8" creationId="{1C00B44C-6E19-AC36-11C9-B97547697E15}"/>
          </ac:spMkLst>
        </pc:spChg>
        <pc:spChg chg="mod topLvl">
          <ac:chgData name="Lavorgna Vincenzo" userId="82be4ae0-c26c-45a3-8af0-f82a50fb5f30" providerId="ADAL" clId="{FA5293D1-A727-4B9D-A9C0-C277CDED1673}" dt="2026-05-06T12:58:16.046" v="4870" actId="12788"/>
          <ac:spMkLst>
            <pc:docMk/>
            <pc:sldMk cId="3680999663" sldId="302"/>
            <ac:spMk id="12" creationId="{8017A202-81EF-CAD2-76A0-C8ECDD35D701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13" creationId="{07C0CD8B-ADFB-288D-542F-C325D507CE52}"/>
          </ac:spMkLst>
        </pc:spChg>
        <pc:spChg chg="del">
          <ac:chgData name="Lavorgna Vincenzo" userId="82be4ae0-c26c-45a3-8af0-f82a50fb5f30" providerId="ADAL" clId="{FA5293D1-A727-4B9D-A9C0-C277CDED1673}" dt="2026-05-06T12:55:43.850" v="4749" actId="478"/>
          <ac:spMkLst>
            <pc:docMk/>
            <pc:sldMk cId="3680999663" sldId="302"/>
            <ac:spMk id="16" creationId="{5E8D568C-AAD9-9BEE-B130-632F0BBAF49F}"/>
          </ac:spMkLst>
        </pc:spChg>
        <pc:spChg chg="add del mod">
          <ac:chgData name="Lavorgna Vincenzo" userId="82be4ae0-c26c-45a3-8af0-f82a50fb5f30" providerId="ADAL" clId="{FA5293D1-A727-4B9D-A9C0-C277CDED1673}" dt="2026-05-06T13:16:52.829" v="4960" actId="478"/>
          <ac:spMkLst>
            <pc:docMk/>
            <pc:sldMk cId="3680999663" sldId="302"/>
            <ac:spMk id="17" creationId="{34CA911C-4DEB-98AA-312E-D4112C3D4442}"/>
          </ac:spMkLst>
        </pc:spChg>
        <pc:spChg chg="del">
          <ac:chgData name="Lavorgna Vincenzo" userId="82be4ae0-c26c-45a3-8af0-f82a50fb5f30" providerId="ADAL" clId="{FA5293D1-A727-4B9D-A9C0-C277CDED1673}" dt="2026-05-06T12:55:43.850" v="4749" actId="478"/>
          <ac:spMkLst>
            <pc:docMk/>
            <pc:sldMk cId="3680999663" sldId="302"/>
            <ac:spMk id="19" creationId="{66D1B951-2B63-3632-BA5D-64B71F6632BA}"/>
          </ac:spMkLst>
        </pc:spChg>
        <pc:spChg chg="mod topLvl">
          <ac:chgData name="Lavorgna Vincenzo" userId="82be4ae0-c26c-45a3-8af0-f82a50fb5f30" providerId="ADAL" clId="{FA5293D1-A727-4B9D-A9C0-C277CDED1673}" dt="2026-05-06T13:26:02.394" v="5077" actId="1036"/>
          <ac:spMkLst>
            <pc:docMk/>
            <pc:sldMk cId="3680999663" sldId="302"/>
            <ac:spMk id="20" creationId="{005A2655-E9D3-98BA-5D64-B10064E04782}"/>
          </ac:spMkLst>
        </pc:spChg>
        <pc:spChg chg="mod topLvl">
          <ac:chgData name="Lavorgna Vincenzo" userId="82be4ae0-c26c-45a3-8af0-f82a50fb5f30" providerId="ADAL" clId="{FA5293D1-A727-4B9D-A9C0-C277CDED1673}" dt="2026-05-06T13:26:06.034" v="5078" actId="1035"/>
          <ac:spMkLst>
            <pc:docMk/>
            <pc:sldMk cId="3680999663" sldId="302"/>
            <ac:spMk id="23" creationId="{CBDDFD5E-B979-3418-94D0-11F5E6E45D3D}"/>
          </ac:spMkLst>
        </pc:spChg>
        <pc:spChg chg="del">
          <ac:chgData name="Lavorgna Vincenzo" userId="82be4ae0-c26c-45a3-8af0-f82a50fb5f30" providerId="ADAL" clId="{FA5293D1-A727-4B9D-A9C0-C277CDED1673}" dt="2026-05-06T12:55:43.850" v="4749" actId="478"/>
          <ac:spMkLst>
            <pc:docMk/>
            <pc:sldMk cId="3680999663" sldId="302"/>
            <ac:spMk id="27" creationId="{E1235A94-9883-FD4D-4549-814EAC87FB96}"/>
          </ac:spMkLst>
        </pc:spChg>
        <pc:spChg chg="mod">
          <ac:chgData name="Lavorgna Vincenzo" userId="82be4ae0-c26c-45a3-8af0-f82a50fb5f30" providerId="ADAL" clId="{FA5293D1-A727-4B9D-A9C0-C277CDED1673}" dt="2026-05-06T13:17:05.481" v="4962" actId="1076"/>
          <ac:spMkLst>
            <pc:docMk/>
            <pc:sldMk cId="3680999663" sldId="302"/>
            <ac:spMk id="479" creationId="{DA95346D-FE34-EDEE-BD94-F0283F95298B}"/>
          </ac:spMkLst>
        </pc:spChg>
        <pc:spChg chg="mod">
          <ac:chgData name="Lavorgna Vincenzo" userId="82be4ae0-c26c-45a3-8af0-f82a50fb5f30" providerId="ADAL" clId="{FA5293D1-A727-4B9D-A9C0-C277CDED1673}" dt="2026-05-06T13:17:15.747" v="4965" actId="120"/>
          <ac:spMkLst>
            <pc:docMk/>
            <pc:sldMk cId="3680999663" sldId="302"/>
            <ac:spMk id="481" creationId="{4B851611-17BB-4714-2E58-1BC0A732F017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535" creationId="{56497CD5-09BF-3E35-D0CD-BC2B4B29B07B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579" creationId="{1E1F1364-B1AC-F9C7-4100-013FABFB972C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590" creationId="{03E1A681-5E8D-FA8C-9C35-34994F4E4759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596" creationId="{272038F6-D574-7D14-3DB2-EE227CE8F0AF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602" creationId="{EA2873D7-88BD-3DF1-168F-907A7BC069B8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605" creationId="{B6EA81D4-4C20-713F-5167-CC83796AA689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606" creationId="{1C00B44C-6E19-AC36-11C9-B97547697E15}"/>
          </ac:spMkLst>
        </pc:spChg>
        <pc:spChg chg="del">
          <ac:chgData name="Lavorgna Vincenzo" userId="82be4ae0-c26c-45a3-8af0-f82a50fb5f30" providerId="ADAL" clId="{FA5293D1-A727-4B9D-A9C0-C277CDED1673}" dt="2026-05-06T12:55:49.487" v="4750" actId="478"/>
          <ac:spMkLst>
            <pc:docMk/>
            <pc:sldMk cId="3680999663" sldId="302"/>
            <ac:spMk id="633" creationId="{6C765651-A518-EBB9-0C7E-914DEEB7FCDE}"/>
          </ac:spMkLst>
        </pc:spChg>
        <pc:grpChg chg="del">
          <ac:chgData name="Lavorgna Vincenzo" userId="82be4ae0-c26c-45a3-8af0-f82a50fb5f30" providerId="ADAL" clId="{FA5293D1-A727-4B9D-A9C0-C277CDED1673}" dt="2026-05-06T12:55:37.057" v="4748" actId="165"/>
          <ac:grpSpMkLst>
            <pc:docMk/>
            <pc:sldMk cId="3680999663" sldId="302"/>
            <ac:grpSpMk id="5" creationId="{06AF2601-C9F9-0DF6-2D24-C9630C064B76}"/>
          </ac:grpSpMkLst>
        </pc:grpChg>
        <pc:picChg chg="del mod">
          <ac:chgData name="Lavorgna Vincenzo" userId="82be4ae0-c26c-45a3-8af0-f82a50fb5f30" providerId="ADAL" clId="{FA5293D1-A727-4B9D-A9C0-C277CDED1673}" dt="2026-05-06T12:59:38.043" v="4875" actId="478"/>
          <ac:picMkLst>
            <pc:docMk/>
            <pc:sldMk cId="3680999663" sldId="302"/>
            <ac:picMk id="2" creationId="{BBD81E0F-A713-1575-EB91-3873B12CB7B8}"/>
          </ac:picMkLst>
        </pc:picChg>
        <pc:picChg chg="add del mod">
          <ac:chgData name="Lavorgna Vincenzo" userId="82be4ae0-c26c-45a3-8af0-f82a50fb5f30" providerId="ADAL" clId="{FA5293D1-A727-4B9D-A9C0-C277CDED1673}" dt="2026-05-06T13:00:00.323" v="4879" actId="478"/>
          <ac:picMkLst>
            <pc:docMk/>
            <pc:sldMk cId="3680999663" sldId="302"/>
            <ac:picMk id="10" creationId="{5C20B3EE-7FC2-A451-23A3-FC4E94EB447D}"/>
          </ac:picMkLst>
        </pc:picChg>
        <pc:picChg chg="add del mod">
          <ac:chgData name="Lavorgna Vincenzo" userId="82be4ae0-c26c-45a3-8af0-f82a50fb5f30" providerId="ADAL" clId="{FA5293D1-A727-4B9D-A9C0-C277CDED1673}" dt="2026-05-06T13:03:27.733" v="4895" actId="478"/>
          <ac:picMkLst>
            <pc:docMk/>
            <pc:sldMk cId="3680999663" sldId="302"/>
            <ac:picMk id="11" creationId="{9302D61C-DDDB-83D1-3924-3E7264663546}"/>
          </ac:picMkLst>
        </pc:picChg>
        <pc:picChg chg="del mod">
          <ac:chgData name="Lavorgna Vincenzo" userId="82be4ae0-c26c-45a3-8af0-f82a50fb5f30" providerId="ADAL" clId="{FA5293D1-A727-4B9D-A9C0-C277CDED1673}" dt="2026-05-06T13:16:54.588" v="4961" actId="478"/>
          <ac:picMkLst>
            <pc:docMk/>
            <pc:sldMk cId="3680999663" sldId="302"/>
            <ac:picMk id="14" creationId="{7BB5F831-B7D9-1F47-3AFD-CBCFE702F6E0}"/>
          </ac:picMkLst>
        </pc:picChg>
        <pc:picChg chg="add del mod">
          <ac:chgData name="Lavorgna Vincenzo" userId="82be4ae0-c26c-45a3-8af0-f82a50fb5f30" providerId="ADAL" clId="{FA5293D1-A727-4B9D-A9C0-C277CDED1673}" dt="2026-05-06T13:16:43.732" v="4957" actId="478"/>
          <ac:picMkLst>
            <pc:docMk/>
            <pc:sldMk cId="3680999663" sldId="302"/>
            <ac:picMk id="15" creationId="{67D58518-53A5-61D5-4559-E7E05B729E72}"/>
          </ac:picMkLst>
        </pc:picChg>
        <pc:picChg chg="del">
          <ac:chgData name="Lavorgna Vincenzo" userId="82be4ae0-c26c-45a3-8af0-f82a50fb5f30" providerId="ADAL" clId="{FA5293D1-A727-4B9D-A9C0-C277CDED1673}" dt="2026-05-06T12:55:43.850" v="4749" actId="478"/>
          <ac:picMkLst>
            <pc:docMk/>
            <pc:sldMk cId="3680999663" sldId="302"/>
            <ac:picMk id="631" creationId="{25701317-9A92-0032-EA6E-3F240DDD01BB}"/>
          </ac:picMkLst>
        </pc:picChg>
        <pc:cxnChg chg="del mod">
          <ac:chgData name="Lavorgna Vincenzo" userId="82be4ae0-c26c-45a3-8af0-f82a50fb5f30" providerId="ADAL" clId="{FA5293D1-A727-4B9D-A9C0-C277CDED1673}" dt="2026-05-06T12:55:43.850" v="4749" actId="478"/>
          <ac:cxnSpMkLst>
            <pc:docMk/>
            <pc:sldMk cId="3680999663" sldId="302"/>
            <ac:cxnSpMk id="36" creationId="{A88BB294-466F-14D0-49D7-DF7FA275AB71}"/>
          </ac:cxnSpMkLst>
        </pc:cxnChg>
      </pc:sldChg>
      <pc:sldMasterChg chg="addSp delSp modSp mod">
        <pc:chgData name="Lavorgna Vincenzo" userId="82be4ae0-c26c-45a3-8af0-f82a50fb5f30" providerId="ADAL" clId="{FA5293D1-A727-4B9D-A9C0-C277CDED1673}" dt="2026-05-06T13:22:41.864" v="5076" actId="1036"/>
        <pc:sldMasterMkLst>
          <pc:docMk/>
          <pc:sldMasterMk cId="2636502994" sldId="2147483648"/>
        </pc:sldMasterMkLst>
        <pc:spChg chg="del mod">
          <ac:chgData name="Lavorgna Vincenzo" userId="82be4ae0-c26c-45a3-8af0-f82a50fb5f30" providerId="ADAL" clId="{FA5293D1-A727-4B9D-A9C0-C277CDED1673}" dt="2026-05-06T13:17:53.084" v="4970" actId="478"/>
          <ac:spMkLst>
            <pc:docMk/>
            <pc:sldMasterMk cId="2636502994" sldId="2147483648"/>
            <ac:spMk id="2" creationId="{00000000-0000-0000-0000-000000000000}"/>
          </ac:spMkLst>
        </pc:spChg>
        <pc:spChg chg="del">
          <ac:chgData name="Lavorgna Vincenzo" userId="82be4ae0-c26c-45a3-8af0-f82a50fb5f30" providerId="ADAL" clId="{FA5293D1-A727-4B9D-A9C0-C277CDED1673}" dt="2026-05-06T13:17:48.873" v="4968" actId="478"/>
          <ac:spMkLst>
            <pc:docMk/>
            <pc:sldMasterMk cId="2636502994" sldId="2147483648"/>
            <ac:spMk id="3" creationId="{00000000-0000-0000-0000-000000000000}"/>
          </ac:spMkLst>
        </pc:spChg>
        <pc:spChg chg="del">
          <ac:chgData name="Lavorgna Vincenzo" userId="82be4ae0-c26c-45a3-8af0-f82a50fb5f30" providerId="ADAL" clId="{FA5293D1-A727-4B9D-A9C0-C277CDED1673}" dt="2026-05-06T13:15:45.141" v="4941" actId="478"/>
          <ac:spMkLst>
            <pc:docMk/>
            <pc:sldMasterMk cId="2636502994" sldId="2147483648"/>
            <ac:spMk id="4" creationId="{00000000-0000-0000-0000-000000000000}"/>
          </ac:spMkLst>
        </pc:spChg>
        <pc:spChg chg="del mod">
          <ac:chgData name="Lavorgna Vincenzo" userId="82be4ae0-c26c-45a3-8af0-f82a50fb5f30" providerId="ADAL" clId="{FA5293D1-A727-4B9D-A9C0-C277CDED1673}" dt="2026-05-06T13:17:45.395" v="4966" actId="478"/>
          <ac:spMkLst>
            <pc:docMk/>
            <pc:sldMasterMk cId="2636502994" sldId="2147483648"/>
            <ac:spMk id="5" creationId="{00000000-0000-0000-0000-000000000000}"/>
          </ac:spMkLst>
        </pc:spChg>
        <pc:spChg chg="del">
          <ac:chgData name="Lavorgna Vincenzo" userId="82be4ae0-c26c-45a3-8af0-f82a50fb5f30" providerId="ADAL" clId="{FA5293D1-A727-4B9D-A9C0-C277CDED1673}" dt="2026-05-06T13:17:46.974" v="4967" actId="478"/>
          <ac:spMkLst>
            <pc:docMk/>
            <pc:sldMasterMk cId="2636502994" sldId="2147483648"/>
            <ac:spMk id="6" creationId="{00000000-0000-0000-0000-000000000000}"/>
          </ac:spMkLst>
        </pc:spChg>
        <pc:spChg chg="add del mod">
          <ac:chgData name="Lavorgna Vincenzo" userId="82be4ae0-c26c-45a3-8af0-f82a50fb5f30" providerId="ADAL" clId="{FA5293D1-A727-4B9D-A9C0-C277CDED1673}" dt="2026-05-06T13:06:49.351" v="4928"/>
          <ac:spMkLst>
            <pc:docMk/>
            <pc:sldMasterMk cId="2636502994" sldId="2147483648"/>
            <ac:spMk id="7" creationId="{F621652B-7ECC-1AFD-D171-48362889B485}"/>
          </ac:spMkLst>
        </pc:spChg>
        <pc:spChg chg="add del mod">
          <ac:chgData name="Lavorgna Vincenzo" userId="82be4ae0-c26c-45a3-8af0-f82a50fb5f30" providerId="ADAL" clId="{FA5293D1-A727-4B9D-A9C0-C277CDED1673}" dt="2026-05-06T13:06:49.351" v="4928"/>
          <ac:spMkLst>
            <pc:docMk/>
            <pc:sldMasterMk cId="2636502994" sldId="2147483648"/>
            <ac:spMk id="8" creationId="{51FE0AB3-5D0D-3F17-F585-7D8103CBBCF5}"/>
          </ac:spMkLst>
        </pc:spChg>
        <pc:spChg chg="mod">
          <ac:chgData name="Lavorgna Vincenzo" userId="82be4ae0-c26c-45a3-8af0-f82a50fb5f30" providerId="ADAL" clId="{FA5293D1-A727-4B9D-A9C0-C277CDED1673}" dt="2026-05-06T13:21:26.695" v="5066" actId="207"/>
          <ac:spMkLst>
            <pc:docMk/>
            <pc:sldMasterMk cId="2636502994" sldId="2147483648"/>
            <ac:spMk id="9" creationId="{2390CB76-D4DC-05B3-1860-C0F55C082AFE}"/>
          </ac:spMkLst>
        </pc:spChg>
        <pc:spChg chg="add mod">
          <ac:chgData name="Lavorgna Vincenzo" userId="82be4ae0-c26c-45a3-8af0-f82a50fb5f30" providerId="ADAL" clId="{FA5293D1-A727-4B9D-A9C0-C277CDED1673}" dt="2026-05-06T13:22:41.864" v="5076" actId="1036"/>
          <ac:spMkLst>
            <pc:docMk/>
            <pc:sldMasterMk cId="2636502994" sldId="2147483648"/>
            <ac:spMk id="12" creationId="{E6CEC337-63AE-04B2-D9A4-7807F4F0D4AA}"/>
          </ac:spMkLst>
        </pc:spChg>
        <pc:spChg chg="add del mod">
          <ac:chgData name="Lavorgna Vincenzo" userId="82be4ae0-c26c-45a3-8af0-f82a50fb5f30" providerId="ADAL" clId="{FA5293D1-A727-4B9D-A9C0-C277CDED1673}" dt="2026-05-06T13:18:31.594" v="4983" actId="478"/>
          <ac:spMkLst>
            <pc:docMk/>
            <pc:sldMasterMk cId="2636502994" sldId="2147483648"/>
            <ac:spMk id="13" creationId="{CE2A0404-4F9C-E830-EEFE-CB5D7C1509D0}"/>
          </ac:spMkLst>
        </pc:spChg>
        <pc:spChg chg="add del mod">
          <ac:chgData name="Lavorgna Vincenzo" userId="82be4ae0-c26c-45a3-8af0-f82a50fb5f30" providerId="ADAL" clId="{FA5293D1-A727-4B9D-A9C0-C277CDED1673}" dt="2026-05-06T13:20:41.919" v="5060"/>
          <ac:spMkLst>
            <pc:docMk/>
            <pc:sldMasterMk cId="2636502994" sldId="2147483648"/>
            <ac:spMk id="14" creationId="{5AC79950-BA8D-73B0-F038-0C7C2E6D60F1}"/>
          </ac:spMkLst>
        </pc:spChg>
        <pc:spChg chg="add del mod">
          <ac:chgData name="Lavorgna Vincenzo" userId="82be4ae0-c26c-45a3-8af0-f82a50fb5f30" providerId="ADAL" clId="{FA5293D1-A727-4B9D-A9C0-C277CDED1673}" dt="2026-05-06T13:20:41.919" v="5060"/>
          <ac:spMkLst>
            <pc:docMk/>
            <pc:sldMasterMk cId="2636502994" sldId="2147483648"/>
            <ac:spMk id="15" creationId="{8D07E91E-CB26-3826-A5C0-69482D24D014}"/>
          </ac:spMkLst>
        </pc:spChg>
        <pc:spChg chg="mod">
          <ac:chgData name="Lavorgna Vincenzo" userId="82be4ae0-c26c-45a3-8af0-f82a50fb5f30" providerId="ADAL" clId="{FA5293D1-A727-4B9D-A9C0-C277CDED1673}" dt="2026-05-06T13:22:06.940" v="5067" actId="14100"/>
          <ac:spMkLst>
            <pc:docMk/>
            <pc:sldMasterMk cId="2636502994" sldId="2147483648"/>
            <ac:spMk id="16" creationId="{E3BEBB6A-3FB0-B501-CB51-51D49434393F}"/>
          </ac:spMkLst>
        </pc:spChg>
        <pc:picChg chg="add mod">
          <ac:chgData name="Lavorgna Vincenzo" userId="82be4ae0-c26c-45a3-8af0-f82a50fb5f30" providerId="ADAL" clId="{FA5293D1-A727-4B9D-A9C0-C277CDED1673}" dt="2026-05-06T13:22:41.864" v="5076" actId="1036"/>
          <ac:picMkLst>
            <pc:docMk/>
            <pc:sldMasterMk cId="2636502994" sldId="2147483648"/>
            <ac:picMk id="10" creationId="{6EE27417-3A13-D548-0029-F6FE1E477A53}"/>
          </ac:picMkLst>
        </pc:picChg>
        <pc:picChg chg="add mod">
          <ac:chgData name="Lavorgna Vincenzo" userId="82be4ae0-c26c-45a3-8af0-f82a50fb5f30" providerId="ADAL" clId="{FA5293D1-A727-4B9D-A9C0-C277CDED1673}" dt="2026-05-06T13:15:48.048" v="4942" actId="1076"/>
          <ac:picMkLst>
            <pc:docMk/>
            <pc:sldMasterMk cId="2636502994" sldId="2147483648"/>
            <ac:picMk id="11" creationId="{4317346F-D561-80E3-2FB1-48DB37DCB108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148B9-A292-4A8C-B33C-0A53BC8D35E8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743A1-B5A8-4B50-B935-66DB67BE2F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892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64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49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20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  <a:prstGeom prst="rect">
            <a:avLst/>
          </a:prstGeo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1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  <a:prstGeom prst="rect">
            <a:avLst/>
          </a:prstGeo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  <a:prstGeom prst="rect">
            <a:avLst/>
          </a:prstGeo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26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  <a:prstGeom prst="rect">
            <a:avLst/>
          </a:prstGeo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  <a:prstGeom prst="rect">
            <a:avLst/>
          </a:prstGeo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3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0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88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  <a:prstGeom prst="rect">
            <a:avLst/>
          </a:prstGeo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63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  <a:prstGeom prst="rect">
            <a:avLst/>
          </a:prstGeo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F1433E63-9BC9-4E6A-A48E-9CA53651B676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683603" y="39677164"/>
            <a:ext cx="8250714" cy="22791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/>
          <a:lstStyle/>
          <a:p>
            <a:fld id="{3E66AB2C-E450-4423-80AF-351C4AEBEB8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7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2390CB76-D4DC-05B3-1860-C0F55C082AFE}"/>
              </a:ext>
            </a:extLst>
          </p:cNvPr>
          <p:cNvSpPr/>
          <p:nvPr userDrawn="1"/>
        </p:nvSpPr>
        <p:spPr>
          <a:xfrm>
            <a:off x="-1" y="1"/>
            <a:ext cx="30279975" cy="39118229"/>
          </a:xfrm>
          <a:custGeom>
            <a:avLst/>
            <a:gdLst>
              <a:gd name="csX0" fmla="*/ 180188 w 30279976"/>
              <a:gd name="csY0" fmla="*/ 180553 h 38240307"/>
              <a:gd name="csX1" fmla="*/ 180188 w 30279976"/>
              <a:gd name="csY1" fmla="*/ 38059751 h 38240307"/>
              <a:gd name="csX2" fmla="*/ 30099788 w 30279976"/>
              <a:gd name="csY2" fmla="*/ 38059751 h 38240307"/>
              <a:gd name="csX3" fmla="*/ 30099788 w 30279976"/>
              <a:gd name="csY3" fmla="*/ 180553 h 38240307"/>
              <a:gd name="csX4" fmla="*/ 0 w 30279976"/>
              <a:gd name="csY4" fmla="*/ 0 h 38240307"/>
              <a:gd name="csX5" fmla="*/ 30279976 w 30279976"/>
              <a:gd name="csY5" fmla="*/ 0 h 38240307"/>
              <a:gd name="csX6" fmla="*/ 30279976 w 30279976"/>
              <a:gd name="csY6" fmla="*/ 38240307 h 38240307"/>
              <a:gd name="csX7" fmla="*/ 0 w 30279976"/>
              <a:gd name="csY7" fmla="*/ 38240307 h 3824030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30279976" h="38240307">
                <a:moveTo>
                  <a:pt x="180188" y="180553"/>
                </a:moveTo>
                <a:lnTo>
                  <a:pt x="180188" y="38059751"/>
                </a:lnTo>
                <a:lnTo>
                  <a:pt x="30099788" y="38059751"/>
                </a:lnTo>
                <a:lnTo>
                  <a:pt x="30099788" y="180553"/>
                </a:lnTo>
                <a:close/>
                <a:moveTo>
                  <a:pt x="0" y="0"/>
                </a:moveTo>
                <a:lnTo>
                  <a:pt x="30279976" y="0"/>
                </a:lnTo>
                <a:lnTo>
                  <a:pt x="30279976" y="38240307"/>
                </a:lnTo>
                <a:lnTo>
                  <a:pt x="0" y="38240307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t-IT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6EE27417-3A13-D548-0029-F6FE1E477A5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33259" y="1228080"/>
            <a:ext cx="3384087" cy="2853861"/>
          </a:xfrm>
          <a:prstGeom prst="rect">
            <a:avLst/>
          </a:prstGeom>
        </p:spPr>
      </p:pic>
      <p:pic>
        <p:nvPicPr>
          <p:cNvPr id="11" name="Picture 6" descr="Porto">
            <a:extLst>
              <a:ext uri="{FF2B5EF4-FFF2-40B4-BE49-F238E27FC236}">
                <a16:creationId xmlns:a16="http://schemas.microsoft.com/office/drawing/2014/main" id="{4317346F-D561-80E3-2FB1-48DB37DCB1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78" y="39912904"/>
            <a:ext cx="9721080" cy="205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e 11">
            <a:extLst>
              <a:ext uri="{FF2B5EF4-FFF2-40B4-BE49-F238E27FC236}">
                <a16:creationId xmlns:a16="http://schemas.microsoft.com/office/drawing/2014/main" id="{E6CEC337-63AE-04B2-D9A4-7807F4F0D4AA}"/>
              </a:ext>
            </a:extLst>
          </p:cNvPr>
          <p:cNvSpPr/>
          <p:nvPr userDrawn="1"/>
        </p:nvSpPr>
        <p:spPr>
          <a:xfrm>
            <a:off x="25149388" y="971655"/>
            <a:ext cx="3384087" cy="33667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600" dirty="0">
                <a:solidFill>
                  <a:srgbClr val="0125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Logo</a:t>
            </a:r>
            <a:endParaRPr lang="it-IT" dirty="0">
              <a:solidFill>
                <a:srgbClr val="0125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id="{E3BEBB6A-3FB0-B501-CB51-51D49434393F}"/>
              </a:ext>
            </a:extLst>
          </p:cNvPr>
          <p:cNvSpPr/>
          <p:nvPr userDrawn="1"/>
        </p:nvSpPr>
        <p:spPr>
          <a:xfrm>
            <a:off x="162323" y="161903"/>
            <a:ext cx="29955328" cy="38812312"/>
          </a:xfrm>
          <a:custGeom>
            <a:avLst/>
            <a:gdLst>
              <a:gd name="csX0" fmla="*/ 37663 w 29955328"/>
              <a:gd name="csY0" fmla="*/ 74164 h 38956329"/>
              <a:gd name="csX1" fmla="*/ 37663 w 29955328"/>
              <a:gd name="csY1" fmla="*/ 38882161 h 38956329"/>
              <a:gd name="csX2" fmla="*/ 29917664 w 29955328"/>
              <a:gd name="csY2" fmla="*/ 38882161 h 38956329"/>
              <a:gd name="csX3" fmla="*/ 29917664 w 29955328"/>
              <a:gd name="csY3" fmla="*/ 74164 h 38956329"/>
              <a:gd name="csX4" fmla="*/ 0 w 29955328"/>
              <a:gd name="csY4" fmla="*/ 0 h 38956329"/>
              <a:gd name="csX5" fmla="*/ 29955328 w 29955328"/>
              <a:gd name="csY5" fmla="*/ 0 h 38956329"/>
              <a:gd name="csX6" fmla="*/ 29955328 w 29955328"/>
              <a:gd name="csY6" fmla="*/ 38956329 h 38956329"/>
              <a:gd name="csX7" fmla="*/ 0 w 29955328"/>
              <a:gd name="csY7" fmla="*/ 38956329 h 389563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29955328" h="38956329">
                <a:moveTo>
                  <a:pt x="37663" y="74164"/>
                </a:moveTo>
                <a:lnTo>
                  <a:pt x="37663" y="38882161"/>
                </a:lnTo>
                <a:lnTo>
                  <a:pt x="29917664" y="38882161"/>
                </a:lnTo>
                <a:lnTo>
                  <a:pt x="29917664" y="74164"/>
                </a:lnTo>
                <a:close/>
                <a:moveTo>
                  <a:pt x="0" y="0"/>
                </a:moveTo>
                <a:lnTo>
                  <a:pt x="29955328" y="0"/>
                </a:lnTo>
                <a:lnTo>
                  <a:pt x="29955328" y="38956329"/>
                </a:lnTo>
                <a:lnTo>
                  <a:pt x="0" y="38956329"/>
                </a:lnTo>
                <a:close/>
              </a:path>
            </a:pathLst>
          </a:custGeom>
          <a:solidFill>
            <a:srgbClr val="C960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650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0A73D-B5AE-7D24-85E3-A0871DEDD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Rettangolo 478">
            <a:extLst>
              <a:ext uri="{FF2B5EF4-FFF2-40B4-BE49-F238E27FC236}">
                <a16:creationId xmlns:a16="http://schemas.microsoft.com/office/drawing/2014/main" id="{DA95346D-FE34-EDEE-BD94-F0283F95298B}"/>
              </a:ext>
            </a:extLst>
          </p:cNvPr>
          <p:cNvSpPr/>
          <p:nvPr/>
        </p:nvSpPr>
        <p:spPr>
          <a:xfrm>
            <a:off x="14573770" y="39259901"/>
            <a:ext cx="59758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dirty="0" err="1">
                <a:solidFill>
                  <a:srgbClr val="01257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References</a:t>
            </a:r>
            <a:br>
              <a:rPr lang="en-US" sz="2400" dirty="0">
                <a:solidFill>
                  <a:srgbClr val="0125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125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481" name="Rettangolo 480">
            <a:extLst>
              <a:ext uri="{FF2B5EF4-FFF2-40B4-BE49-F238E27FC236}">
                <a16:creationId xmlns:a16="http://schemas.microsoft.com/office/drawing/2014/main" id="{4B851611-17BB-4714-2E58-1BC0A732F017}"/>
              </a:ext>
            </a:extLst>
          </p:cNvPr>
          <p:cNvSpPr/>
          <p:nvPr/>
        </p:nvSpPr>
        <p:spPr>
          <a:xfrm>
            <a:off x="21322674" y="39127194"/>
            <a:ext cx="87229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solidFill>
                  <a:srgbClr val="01257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Contacts</a:t>
            </a:r>
            <a:endParaRPr lang="en-GB" sz="5400" b="1" dirty="0">
              <a:solidFill>
                <a:srgbClr val="012575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C05F67EE-7B8B-0D45-271A-05C297D53A69}"/>
              </a:ext>
            </a:extLst>
          </p:cNvPr>
          <p:cNvSpPr txBox="1"/>
          <p:nvPr/>
        </p:nvSpPr>
        <p:spPr>
          <a:xfrm>
            <a:off x="-30414131" y="32923930"/>
            <a:ext cx="1847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7" name="Ovale 46">
            <a:extLst>
              <a:ext uri="{FF2B5EF4-FFF2-40B4-BE49-F238E27FC236}">
                <a16:creationId xmlns:a16="http://schemas.microsoft.com/office/drawing/2014/main" id="{668340D1-FCFD-7287-2DEA-5C7B6D119CE8}"/>
              </a:ext>
            </a:extLst>
          </p:cNvPr>
          <p:cNvSpPr/>
          <p:nvPr/>
        </p:nvSpPr>
        <p:spPr>
          <a:xfrm>
            <a:off x="-19316831" y="34653998"/>
            <a:ext cx="252357" cy="252357"/>
          </a:xfrm>
          <a:prstGeom prst="ellipse">
            <a:avLst/>
          </a:prstGeom>
          <a:solidFill>
            <a:srgbClr val="E0D3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481" dirty="0"/>
          </a:p>
        </p:txBody>
      </p:sp>
      <p:sp>
        <p:nvSpPr>
          <p:cNvPr id="572" name="Ovale 571">
            <a:extLst>
              <a:ext uri="{FF2B5EF4-FFF2-40B4-BE49-F238E27FC236}">
                <a16:creationId xmlns:a16="http://schemas.microsoft.com/office/drawing/2014/main" id="{120F1AAB-42F0-4C48-1BAC-44CA4EB5D14C}"/>
              </a:ext>
            </a:extLst>
          </p:cNvPr>
          <p:cNvSpPr/>
          <p:nvPr/>
        </p:nvSpPr>
        <p:spPr>
          <a:xfrm rot="10800000">
            <a:off x="-8699191" y="15264327"/>
            <a:ext cx="72008" cy="7200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017A202-81EF-CAD2-76A0-C8ECDD35D701}"/>
              </a:ext>
            </a:extLst>
          </p:cNvPr>
          <p:cNvSpPr txBox="1"/>
          <p:nvPr/>
        </p:nvSpPr>
        <p:spPr>
          <a:xfrm>
            <a:off x="8872927" y="1619727"/>
            <a:ext cx="1145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dirty="0">
                <a:solidFill>
                  <a:srgbClr val="0125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it-IT" sz="6600" b="1" i="1" dirty="0">
              <a:solidFill>
                <a:srgbClr val="0125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CBDDFD5E-B979-3418-94D0-11F5E6E45D3D}"/>
              </a:ext>
            </a:extLst>
          </p:cNvPr>
          <p:cNvSpPr/>
          <p:nvPr/>
        </p:nvSpPr>
        <p:spPr>
          <a:xfrm>
            <a:off x="3186659" y="3258246"/>
            <a:ext cx="22825689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u="sng" dirty="0">
                <a:solidFill>
                  <a:srgbClr val="012575"/>
                </a:solidFill>
              </a:rPr>
              <a:t>N. Surname</a:t>
            </a:r>
            <a:r>
              <a:rPr lang="it-IT" sz="4400" u="sng" baseline="30000" dirty="0">
                <a:solidFill>
                  <a:srgbClr val="012575"/>
                </a:solidFill>
              </a:rPr>
              <a:t>1</a:t>
            </a:r>
            <a:endParaRPr lang="it-IT" sz="4400" u="sng" dirty="0">
              <a:solidFill>
                <a:srgbClr val="012575"/>
              </a:solidFill>
            </a:endParaRPr>
          </a:p>
          <a:p>
            <a:pPr algn="ctr"/>
            <a:endParaRPr lang="it-IT" sz="1100" u="sng" baseline="30000" dirty="0">
              <a:solidFill>
                <a:srgbClr val="012575"/>
              </a:solidFill>
            </a:endParaRPr>
          </a:p>
          <a:p>
            <a:pPr algn="ctr"/>
            <a:r>
              <a:rPr lang="it-IT" sz="3200" u="sng" baseline="30000" dirty="0">
                <a:solidFill>
                  <a:srgbClr val="012575"/>
                </a:solidFill>
              </a:rPr>
              <a:t>1</a:t>
            </a:r>
            <a:r>
              <a:rPr lang="it-IT" sz="3200" dirty="0">
                <a:solidFill>
                  <a:srgbClr val="012575"/>
                </a:solidFill>
              </a:rPr>
              <a:t>Affiliations</a:t>
            </a:r>
            <a:endParaRPr lang="en-SG" sz="3200" dirty="0">
              <a:solidFill>
                <a:srgbClr val="012575"/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05A2655-E9D3-98BA-5D64-B10064E04782}"/>
              </a:ext>
            </a:extLst>
          </p:cNvPr>
          <p:cNvSpPr txBox="1"/>
          <p:nvPr/>
        </p:nvSpPr>
        <p:spPr>
          <a:xfrm>
            <a:off x="7628665" y="390700"/>
            <a:ext cx="15022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rgbClr val="0125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Wearables and Smart Devices Challenge</a:t>
            </a:r>
            <a:endParaRPr lang="it-IT" sz="5400" b="1" i="1" dirty="0">
              <a:solidFill>
                <a:srgbClr val="0125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996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Personalizzato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Clemente Lauretti</dc:creator>
  <cp:lastModifiedBy>Lavorgna Vincenzo</cp:lastModifiedBy>
  <cp:revision>182</cp:revision>
  <dcterms:created xsi:type="dcterms:W3CDTF">2017-07-10T08:29:59Z</dcterms:created>
  <dcterms:modified xsi:type="dcterms:W3CDTF">2026-05-06T13:26:11Z</dcterms:modified>
</cp:coreProperties>
</file>