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033" y="-52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DD8AC-9487-4F34-95F5-412B84FD4B9F}" type="datetimeFigureOut">
              <a:rPr lang="it-IT" smtClean="0"/>
              <a:pPr/>
              <a:t>10/04/2018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CFA34-5716-441F-894E-B98286C3D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8948" y="4248168"/>
            <a:ext cx="7812142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4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82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3074" name="Picture 2" descr="C:\Users\Gianluca Mazzilli\Google Drive\MetroInd2018\Slider_Immagini\iot_gen_cfp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42844" y="71413"/>
            <a:ext cx="2786082" cy="1944013"/>
          </a:xfrm>
          <a:prstGeom prst="rect">
            <a:avLst/>
          </a:prstGeom>
          <a:noFill/>
        </p:spPr>
      </p:pic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1917"/>
            <a:ext cx="7772400" cy="1470025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pic>
        <p:nvPicPr>
          <p:cNvPr id="3081" name="Picture 9" descr="C:\Users\Gianluca Mazzilli\Desktop\Page-Layout-Line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546350" y="1643050"/>
            <a:ext cx="6597650" cy="438150"/>
          </a:xfrm>
          <a:prstGeom prst="rect">
            <a:avLst/>
          </a:prstGeom>
          <a:noFill/>
        </p:spPr>
      </p:pic>
      <p:pic>
        <p:nvPicPr>
          <p:cNvPr id="3082" name="Picture 10" descr="C:\Users\Gianluca Mazzilli\Google Drive\MetroInd2018\Slider_Immagini\scritta_slide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3171783" y="214290"/>
            <a:ext cx="5972217" cy="1571636"/>
          </a:xfrm>
          <a:prstGeom prst="rect">
            <a:avLst/>
          </a:prstGeom>
          <a:noFill/>
        </p:spPr>
      </p:pic>
      <p:pic>
        <p:nvPicPr>
          <p:cNvPr id="20" name="Picture 3" descr="C:\Users\Gianluca Mazzilli\Desktop\banner-horizontal-divider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-3332233" y="2617797"/>
            <a:ext cx="7072362" cy="693712"/>
          </a:xfrm>
          <a:prstGeom prst="rect">
            <a:avLst/>
          </a:prstGeom>
          <a:noFill/>
        </p:spPr>
      </p:pic>
      <p:pic>
        <p:nvPicPr>
          <p:cNvPr id="21" name="Picture 3" descr="C:\Users\Gianluca Mazzilli\Desktop\banner-horizontal-divider.png"/>
          <p:cNvPicPr>
            <a:picLocks noChangeAspect="1" noChangeArrowheads="1"/>
          </p:cNvPicPr>
          <p:nvPr userDrawn="1"/>
        </p:nvPicPr>
        <p:blipFill>
          <a:blip r:embed="rId6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5400000">
            <a:off x="-3229045" y="2832111"/>
            <a:ext cx="7072362" cy="6937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8" name="Picture 3" descr="C:\Users\Gianluca\Desktop\sfondo1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428736"/>
          </a:xfrm>
          <a:prstGeom prst="rect">
            <a:avLst/>
          </a:prstGeom>
          <a:noFill/>
        </p:spPr>
      </p:pic>
      <p:pic>
        <p:nvPicPr>
          <p:cNvPr id="9" name="Picture 7" descr="C:\Users\Gianluca\Desktop\shadow-bottom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428736"/>
            <a:ext cx="9144000" cy="281225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pic>
        <p:nvPicPr>
          <p:cNvPr id="7" name="Picture 2" descr="C:\Users\Gianluca Mazzilli\Google Drive\MetroInd2018\Slider_Immagini\iot_gen_cfp_small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6215082"/>
            <a:ext cx="857256" cy="596805"/>
          </a:xfrm>
          <a:prstGeom prst="rect">
            <a:avLst/>
          </a:prstGeom>
          <a:noFill/>
        </p:spPr>
      </p:pic>
      <p:sp>
        <p:nvSpPr>
          <p:cNvPr id="12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pic>
        <p:nvPicPr>
          <p:cNvPr id="7" name="Picture 2" descr="C:\Users\Gianluca Mazzilli\Google Drive\MetroInd2018\Slider_Immagini\iot_gen_cfp_small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6215082"/>
            <a:ext cx="857256" cy="596805"/>
          </a:xfrm>
          <a:prstGeom prst="rect">
            <a:avLst/>
          </a:prstGeom>
          <a:noFill/>
        </p:spPr>
      </p:pic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9" name="Picture 3" descr="C:\Users\Gianluca\Desktop\sfondo1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428736"/>
          </a:xfrm>
          <a:prstGeom prst="rect">
            <a:avLst/>
          </a:prstGeom>
          <a:noFill/>
        </p:spPr>
      </p:pic>
      <p:pic>
        <p:nvPicPr>
          <p:cNvPr id="10" name="Picture 7" descr="C:\Users\Gianluca\Desktop\shadow-bottom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428736"/>
            <a:ext cx="9144000" cy="281225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pic>
        <p:nvPicPr>
          <p:cNvPr id="8" name="Picture 2" descr="C:\Users\Gianluca Mazzilli\Google Drive\MetroInd2018\Slider_Immagini\iot_gen_cfp_small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6215082"/>
            <a:ext cx="857256" cy="596805"/>
          </a:xfrm>
          <a:prstGeom prst="rect">
            <a:avLst/>
          </a:prstGeom>
          <a:noFill/>
        </p:spPr>
      </p:pic>
      <p:sp>
        <p:nvSpPr>
          <p:cNvPr id="13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11" name="Picture 3" descr="C:\Users\Gianluca\Desktop\sfondo1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428736"/>
          </a:xfrm>
          <a:prstGeom prst="rect">
            <a:avLst/>
          </a:prstGeom>
          <a:noFill/>
        </p:spPr>
      </p:pic>
      <p:pic>
        <p:nvPicPr>
          <p:cNvPr id="12" name="Picture 7" descr="C:\Users\Gianluca\Desktop\shadow-bottom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428736"/>
            <a:ext cx="9144000" cy="281225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pic>
        <p:nvPicPr>
          <p:cNvPr id="10" name="Picture 2" descr="C:\Users\Gianluca Mazzilli\Google Drive\MetroInd2018\Slider_Immagini\iot_gen_cfp_small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6215082"/>
            <a:ext cx="857256" cy="596805"/>
          </a:xfrm>
          <a:prstGeom prst="rect">
            <a:avLst/>
          </a:prstGeom>
          <a:noFill/>
        </p:spPr>
      </p:pic>
      <p:sp>
        <p:nvSpPr>
          <p:cNvPr id="14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7" name="Picture 3" descr="C:\Users\Gianluca\Desktop\sfondo1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428736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pic>
        <p:nvPicPr>
          <p:cNvPr id="6" name="Picture 2" descr="C:\Users\Gianluca Mazzilli\Google Drive\MetroInd2018\Slider_Immagini\iot_gen_cfp_small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6215082"/>
            <a:ext cx="857256" cy="596805"/>
          </a:xfrm>
          <a:prstGeom prst="rect">
            <a:avLst/>
          </a:prstGeom>
          <a:noFill/>
        </p:spPr>
      </p:pic>
      <p:pic>
        <p:nvPicPr>
          <p:cNvPr id="8" name="Picture 7" descr="C:\Users\Gianluca\Desktop\shadow-bottom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1428736"/>
            <a:ext cx="9144000" cy="281225"/>
          </a:xfrm>
          <a:prstGeom prst="rect">
            <a:avLst/>
          </a:prstGeom>
          <a:noFill/>
        </p:spPr>
      </p:pic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5" name="Picture 2" descr="C:\Users\Gianluca Mazzilli\Google Drive\MetroInd2018\Slider_Immagini\iot_gen_cfp_small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6215082"/>
            <a:ext cx="857256" cy="596805"/>
          </a:xfrm>
          <a:prstGeom prst="rect">
            <a:avLst/>
          </a:prstGeom>
          <a:noFill/>
        </p:spPr>
      </p:pic>
      <p:pic>
        <p:nvPicPr>
          <p:cNvPr id="6" name="Picture 3" descr="C:\Users\Gianluca\Desktop\sfondo1.jp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428736"/>
          </a:xfrm>
          <a:prstGeom prst="rect">
            <a:avLst/>
          </a:prstGeom>
          <a:noFill/>
        </p:spPr>
      </p:pic>
      <p:pic>
        <p:nvPicPr>
          <p:cNvPr id="7" name="Picture 7" descr="C:\Users\Gianluca\Desktop\shadow-bottom.png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1428736"/>
            <a:ext cx="9144000" cy="281225"/>
          </a:xfrm>
          <a:prstGeom prst="rect">
            <a:avLst/>
          </a:prstGeom>
          <a:noFill/>
        </p:spPr>
      </p:pic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C:\Users\Gianluca\Google Drive\MtIts2017\badge\header-splash.png"/>
          <p:cNvPicPr>
            <a:picLocks noChangeAspect="1" noChangeArrowheads="1"/>
          </p:cNvPicPr>
          <p:nvPr userDrawn="1"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6357958"/>
            <a:ext cx="9144000" cy="50004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  <p:pic>
        <p:nvPicPr>
          <p:cNvPr id="8" name="Picture 3" descr="C:\Users\Gianluca\Desktop\sfondo1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428736"/>
          </a:xfrm>
          <a:prstGeom prst="rect">
            <a:avLst/>
          </a:prstGeom>
          <a:noFill/>
        </p:spPr>
      </p:pic>
      <p:pic>
        <p:nvPicPr>
          <p:cNvPr id="9" name="Picture 7" descr="C:\Users\Gianluca\Desktop\shadow-bottom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1428736"/>
            <a:ext cx="9144000" cy="281225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pic>
        <p:nvPicPr>
          <p:cNvPr id="7" name="Picture 2" descr="C:\Users\Gianluca Mazzilli\Google Drive\MetroInd2018\Slider_Immagini\iot_gen_cfp_small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6215082"/>
            <a:ext cx="857256" cy="596805"/>
          </a:xfrm>
          <a:prstGeom prst="rect">
            <a:avLst/>
          </a:prstGeom>
          <a:noFill/>
        </p:spPr>
      </p:pic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28860" y="6356350"/>
            <a:ext cx="6643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First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i="1" dirty="0" err="1" smtClean="0"/>
              <a:t>Affiliation</a:t>
            </a:r>
            <a:r>
              <a:rPr lang="it-IT" i="1" dirty="0" smtClean="0"/>
              <a:t>, </a:t>
            </a:r>
            <a:r>
              <a:rPr lang="it-IT" i="1" dirty="0" err="1" smtClean="0"/>
              <a:t>Country</a:t>
            </a:r>
            <a:endParaRPr lang="it-IT" i="1" dirty="0" smtClean="0"/>
          </a:p>
          <a:p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i="1" dirty="0" err="1" smtClean="0"/>
              <a:t>Affiliation</a:t>
            </a:r>
            <a:r>
              <a:rPr lang="it-IT" i="1" dirty="0" smtClean="0"/>
              <a:t>, </a:t>
            </a:r>
            <a:r>
              <a:rPr lang="it-IT" i="1" dirty="0" err="1" smtClean="0"/>
              <a:t>Country</a:t>
            </a:r>
            <a:endParaRPr lang="it-IT" i="1" dirty="0" smtClean="0"/>
          </a:p>
          <a:p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2018 IEEE INTERNATIONAL WORKSHOP ON METROLOGY FOR INDUSTRY 4.0 AND IOT  |  BRESCIA, ITALY  |  APRIL 16-18, 2018</a:t>
            </a:r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Insert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Insert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title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2018 IEEE INTERNATIONAL WORKSHOP ON METROLOGY FOR INDUSTRY 4.0 AND IOT  |  BRESCIA, ITALY  |  APRIL 16-18,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61</Words>
  <Application>Microsoft Office PowerPoint</Application>
  <PresentationFormat>Presentazione su schermo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Insert your title here</vt:lpstr>
      <vt:lpstr>Insert your 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Gianluca Mazzilli</dc:creator>
  <cp:lastModifiedBy>Gianluca Mazzilli</cp:lastModifiedBy>
  <cp:revision>14</cp:revision>
  <dcterms:created xsi:type="dcterms:W3CDTF">2018-04-09T15:38:30Z</dcterms:created>
  <dcterms:modified xsi:type="dcterms:W3CDTF">2018-04-10T06:44:32Z</dcterms:modified>
</cp:coreProperties>
</file>