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 autoAdjust="0"/>
    <p:restoredTop sz="94636" autoAdjust="0"/>
  </p:normalViewPr>
  <p:slideViewPr>
    <p:cSldViewPr>
      <p:cViewPr varScale="1">
        <p:scale>
          <a:sx n="78" d="100"/>
          <a:sy n="78" d="100"/>
        </p:scale>
        <p:origin x="1526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3120" y="-4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FC543-8743-44B6-8178-340CED789796}" type="datetimeFigureOut">
              <a:rPr lang="it-IT" smtClean="0"/>
              <a:pPr/>
              <a:t>15/05/2019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A0AC8B-F865-4B58-9A92-AFE0A436CF8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1C38A-B55C-4BF7-8FFE-169D75ED9016}" type="datetimeFigureOut">
              <a:rPr lang="it-IT" smtClean="0"/>
              <a:pPr/>
              <a:t>15/05/2019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05EA0-27B4-4DFD-85FC-C38DC2FFF52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Gianluca Mazzilli\Desktop\banner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650592"/>
            <a:ext cx="8143932" cy="1714512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852215"/>
            <a:ext cx="7772400" cy="1370013"/>
          </a:xfrm>
        </p:spPr>
        <p:txBody>
          <a:bodyPr>
            <a:normAutofit/>
          </a:bodyPr>
          <a:lstStyle>
            <a:lvl1pPr>
              <a:defRPr sz="4000" b="1" cap="small" baseline="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4517670"/>
            <a:ext cx="6400800" cy="107157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778862"/>
            <a:ext cx="9144000" cy="1079138"/>
          </a:xfrm>
          <a:prstGeom prst="rect">
            <a:avLst/>
          </a:prstGeom>
        </p:spPr>
      </p:pic>
      <p:pic>
        <p:nvPicPr>
          <p:cNvPr id="21" name="Immagine 2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400" y="2204433"/>
            <a:ext cx="6876256" cy="560263"/>
          </a:xfrm>
          <a:prstGeom prst="rect">
            <a:avLst/>
          </a:prstGeom>
        </p:spPr>
      </p:pic>
      <p:pic>
        <p:nvPicPr>
          <p:cNvPr id="22" name="Immagine 2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636" y="23397"/>
            <a:ext cx="2140947" cy="2752044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331" y="1921210"/>
            <a:ext cx="5852172" cy="1219202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8" t="22283" r="12595" b="32583"/>
          <a:stretch/>
        </p:blipFill>
        <p:spPr>
          <a:xfrm>
            <a:off x="3317211" y="1377653"/>
            <a:ext cx="5904000" cy="672611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86" b="42864"/>
          <a:stretch/>
        </p:blipFill>
        <p:spPr>
          <a:xfrm>
            <a:off x="3182267" y="1047593"/>
            <a:ext cx="5661009" cy="55724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2019 IEEE INTERNATIONAL WORKSHOP ON METROLOGY FOR INDUSTRY 4.0 &amp; </a:t>
            </a:r>
            <a:r>
              <a:rPr lang="en-US" dirty="0" err="1" smtClean="0"/>
              <a:t>IoT</a:t>
            </a:r>
            <a:endParaRPr lang="it-IT" dirty="0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2019 IEEE INTERNATIONAL WORKSHOP ON METROLOGY FOR INDUSTRY 4.0 &amp; </a:t>
            </a:r>
            <a:r>
              <a:rPr lang="en-US" dirty="0" err="1" smtClean="0"/>
              <a:t>IoT</a:t>
            </a:r>
            <a:endParaRPr lang="it-IT" dirty="0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64" b="65583"/>
          <a:stretch/>
        </p:blipFill>
        <p:spPr>
          <a:xfrm>
            <a:off x="0" y="0"/>
            <a:ext cx="9144000" cy="148478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12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2019 IEEE INTERNATIONAL WORKSHOP ON METROLOGY FOR INDUSTRY 4.0 &amp; </a:t>
            </a:r>
            <a:r>
              <a:rPr lang="en-US" dirty="0" err="1" smtClean="0"/>
              <a:t>IoT</a:t>
            </a:r>
            <a:endParaRPr lang="it-IT" dirty="0"/>
          </a:p>
        </p:txBody>
      </p:sp>
      <p:sp>
        <p:nvSpPr>
          <p:cNvPr id="13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pic>
        <p:nvPicPr>
          <p:cNvPr id="16" name="Immagin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778862"/>
            <a:ext cx="9144000" cy="1079138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400" y="2204433"/>
            <a:ext cx="6876256" cy="560263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636" y="23397"/>
            <a:ext cx="2140947" cy="2752044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8" t="22283" r="12595" b="32583"/>
          <a:stretch/>
        </p:blipFill>
        <p:spPr>
          <a:xfrm>
            <a:off x="3317211" y="1377653"/>
            <a:ext cx="5904000" cy="672611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86" b="42864"/>
          <a:stretch/>
        </p:blipFill>
        <p:spPr>
          <a:xfrm>
            <a:off x="3182267" y="1047593"/>
            <a:ext cx="5661009" cy="557247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331" y="1921210"/>
            <a:ext cx="5852172" cy="12192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2019 IEEE INTERNATIONAL WORKSHOP ON METROLOGY FOR INDUSTRY 4.0 &amp; </a:t>
            </a:r>
            <a:r>
              <a:rPr lang="en-US" dirty="0" err="1" smtClean="0"/>
              <a:t>IoT</a:t>
            </a:r>
            <a:endParaRPr lang="it-IT" dirty="0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10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2019 IEEE INTERNATIONAL WORKSHOP ON METROLOGY FOR INDUSTRY 4.0 &amp; </a:t>
            </a:r>
            <a:r>
              <a:rPr lang="en-US" dirty="0" err="1" smtClean="0"/>
              <a:t>IoT</a:t>
            </a:r>
            <a:endParaRPr lang="it-IT" dirty="0"/>
          </a:p>
        </p:txBody>
      </p:sp>
      <p:sp>
        <p:nvSpPr>
          <p:cNvPr id="11" name="Segnaposto numero diapositiva 5"/>
          <p:cNvSpPr>
            <a:spLocks noGrp="1"/>
          </p:cNvSpPr>
          <p:nvPr>
            <p:ph type="sldNum" sz="quarter" idx="11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64" b="65583"/>
          <a:stretch/>
        </p:blipFill>
        <p:spPr>
          <a:xfrm>
            <a:off x="0" y="0"/>
            <a:ext cx="9144000" cy="148478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2019 IEEE INTERNATIONAL WORKSHOP ON METROLOGY FOR INDUSTRY 4.0 &amp; </a:t>
            </a:r>
            <a:r>
              <a:rPr lang="en-US" dirty="0" err="1" smtClean="0"/>
              <a:t>IoT</a:t>
            </a:r>
            <a:endParaRPr lang="it-IT" dirty="0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2019 IEEE INTERNATIONAL WORKSHOP ON METROLOGY FOR INDUSTRY 4.0 &amp; </a:t>
            </a:r>
            <a:r>
              <a:rPr lang="en-US" dirty="0" err="1" smtClean="0"/>
              <a:t>IoT</a:t>
            </a:r>
            <a:endParaRPr lang="it-IT" dirty="0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2019 IEEE INTERNATIONAL WORKSHOP ON METROLOGY FOR INDUSTRY 4.0 &amp; </a:t>
            </a:r>
            <a:r>
              <a:rPr lang="en-US" dirty="0" err="1" smtClean="0"/>
              <a:t>IoT</a:t>
            </a:r>
            <a:endParaRPr lang="it-IT" dirty="0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2019 IEEE INTERNATIONAL WORKSHOP ON METROLOGY FOR INDUSTRY 4.0 &amp; </a:t>
            </a:r>
            <a:r>
              <a:rPr lang="en-US" dirty="0" err="1" smtClean="0"/>
              <a:t>IoT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3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Presentation</a:t>
            </a:r>
            <a:r>
              <a:rPr lang="it-IT" dirty="0" smtClean="0"/>
              <a:t> Title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First </a:t>
            </a:r>
            <a:r>
              <a:rPr lang="it-IT" dirty="0" err="1" smtClean="0"/>
              <a:t>Author</a:t>
            </a:r>
            <a:r>
              <a:rPr lang="it-IT" dirty="0" smtClean="0"/>
              <a:t>, </a:t>
            </a:r>
            <a:r>
              <a:rPr lang="it-IT" dirty="0" err="1" smtClean="0"/>
              <a:t>Affiliation</a:t>
            </a:r>
            <a:r>
              <a:rPr lang="it-IT" dirty="0" smtClean="0"/>
              <a:t>, </a:t>
            </a:r>
            <a:r>
              <a:rPr lang="it-IT" dirty="0" err="1" smtClean="0"/>
              <a:t>Country</a:t>
            </a:r>
            <a:endParaRPr lang="it-IT" dirty="0" smtClean="0"/>
          </a:p>
          <a:p>
            <a:r>
              <a:rPr lang="it-IT" dirty="0" err="1" smtClean="0"/>
              <a:t>Second</a:t>
            </a:r>
            <a:r>
              <a:rPr lang="it-IT" dirty="0" smtClean="0"/>
              <a:t> </a:t>
            </a:r>
            <a:r>
              <a:rPr lang="it-IT" dirty="0" err="1" smtClean="0"/>
              <a:t>Author</a:t>
            </a:r>
            <a:r>
              <a:rPr lang="it-IT" dirty="0" smtClean="0"/>
              <a:t>, </a:t>
            </a:r>
            <a:r>
              <a:rPr lang="it-IT" dirty="0" err="1" smtClean="0"/>
              <a:t>Affiliation</a:t>
            </a:r>
            <a:r>
              <a:rPr lang="it-IT" dirty="0" smtClean="0"/>
              <a:t>, </a:t>
            </a:r>
            <a:r>
              <a:rPr lang="it-IT" dirty="0" err="1" smtClean="0"/>
              <a:t>Country</a:t>
            </a:r>
            <a:endParaRPr lang="it-IT" dirty="0" smtClean="0"/>
          </a:p>
          <a:p>
            <a:r>
              <a:rPr lang="it-IT" dirty="0" err="1" smtClean="0"/>
              <a:t>Third</a:t>
            </a:r>
            <a:r>
              <a:rPr lang="it-IT" dirty="0" smtClean="0"/>
              <a:t> </a:t>
            </a:r>
            <a:r>
              <a:rPr lang="it-IT" dirty="0" err="1" smtClean="0"/>
              <a:t>Author</a:t>
            </a:r>
            <a:r>
              <a:rPr lang="it-IT" dirty="0" smtClean="0"/>
              <a:t>, </a:t>
            </a:r>
            <a:r>
              <a:rPr lang="it-IT" dirty="0" err="1" smtClean="0"/>
              <a:t>Affiliation</a:t>
            </a:r>
            <a:r>
              <a:rPr lang="it-IT" dirty="0" smtClean="0"/>
              <a:t>, </a:t>
            </a:r>
            <a:r>
              <a:rPr lang="it-IT" dirty="0" err="1" smtClean="0"/>
              <a:t>Country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SLIDE TITLE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2019 IEEE INTERNATIONAL WORKSHOP ON METROLOGY FOR INDUSTRY 4.0 &amp; IoT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SUBSECTION 1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Title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Subsection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Another</a:t>
            </a:r>
            <a:r>
              <a:rPr lang="it-IT" dirty="0" smtClean="0"/>
              <a:t> Slide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2019 IEEE INTERNATIONAL WORKSHOP ON METROLOGY FOR INDUSTRY 4.0 &amp; IoT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Presentazione su schermo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di Office</vt:lpstr>
      <vt:lpstr>Presentation Title</vt:lpstr>
      <vt:lpstr>SLIDE TITLE</vt:lpstr>
      <vt:lpstr>SUBSECTION 1</vt:lpstr>
      <vt:lpstr>Another Slide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Gianluca Mazzilli</dc:creator>
  <cp:lastModifiedBy>Gianluca Mazzilli</cp:lastModifiedBy>
  <cp:revision>10</cp:revision>
  <dcterms:created xsi:type="dcterms:W3CDTF">2018-05-15T14:27:14Z</dcterms:created>
  <dcterms:modified xsi:type="dcterms:W3CDTF">2019-05-15T19:34:47Z</dcterms:modified>
</cp:coreProperties>
</file>