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>
        <p:scale>
          <a:sx n="80" d="100"/>
          <a:sy n="80" d="100"/>
        </p:scale>
        <p:origin x="727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Connettore diritto 15"/>
          <p:cNvCxnSpPr/>
          <p:nvPr userDrawn="1"/>
        </p:nvCxnSpPr>
        <p:spPr>
          <a:xfrm>
            <a:off x="5313646" y="1578090"/>
            <a:ext cx="6362148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12"/>
          <p:cNvSpPr/>
          <p:nvPr userDrawn="1"/>
        </p:nvSpPr>
        <p:spPr>
          <a:xfrm>
            <a:off x="992515" y="1143856"/>
            <a:ext cx="10664937" cy="5629137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22675" y="2432463"/>
            <a:ext cx="9144000" cy="2152729"/>
          </a:xfrm>
        </p:spPr>
        <p:txBody>
          <a:bodyPr anchor="ctr"/>
          <a:lstStyle>
            <a:lvl1pPr algn="ctr"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2675" y="4840146"/>
            <a:ext cx="9144000" cy="1492883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89483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353"/>
          <a:stretch/>
        </p:blipFill>
        <p:spPr>
          <a:xfrm rot="16200000" flipV="1">
            <a:off x="5966459" y="632460"/>
            <a:ext cx="259081" cy="12192000"/>
          </a:xfrm>
          <a:prstGeom prst="rect">
            <a:avLst/>
          </a:prstGeom>
        </p:spPr>
      </p:pic>
      <p:sp>
        <p:nvSpPr>
          <p:cNvPr id="14" name="Rettangolo 13"/>
          <p:cNvSpPr/>
          <p:nvPr userDrawn="1"/>
        </p:nvSpPr>
        <p:spPr>
          <a:xfrm>
            <a:off x="1811915" y="824623"/>
            <a:ext cx="8502740" cy="661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5810" y="115911"/>
            <a:ext cx="1486932" cy="1589329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225" y="1371959"/>
            <a:ext cx="2010418" cy="412263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228" y="877169"/>
            <a:ext cx="6633015" cy="709659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471" y="660165"/>
            <a:ext cx="5403567" cy="455452"/>
          </a:xfrm>
          <a:prstGeom prst="rect">
            <a:avLst/>
          </a:prstGeom>
        </p:spPr>
      </p:pic>
      <p:pic>
        <p:nvPicPr>
          <p:cNvPr id="1026" name="Picture 2" descr="line-png-28 - Residence Appartamenti Glicini a Finale Ligure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48" b="71784"/>
          <a:stretch/>
        </p:blipFill>
        <p:spPr bwMode="auto">
          <a:xfrm>
            <a:off x="4027927" y="4604165"/>
            <a:ext cx="7629525" cy="211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Institute of Electrical and Electronics Engineers - Wikipedia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0972" y="641553"/>
            <a:ext cx="1369977" cy="444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77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B03C-50A9-4CE8-997A-45BD93B5E9E5}" type="datetimeFigureOut">
              <a:rPr lang="it-IT" smtClean="0"/>
              <a:t>11/05/2020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B86C1-19C0-4C1B-9696-E4522CD7F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3898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B03C-50A9-4CE8-997A-45BD93B5E9E5}" type="datetimeFigureOut">
              <a:rPr lang="it-IT" smtClean="0"/>
              <a:t>11/05/2020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B86C1-19C0-4C1B-9696-E4522CD7F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3946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415574" y="1028587"/>
            <a:ext cx="11738326" cy="577438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 userDrawn="1"/>
        </p:nvSpPr>
        <p:spPr>
          <a:xfrm>
            <a:off x="120371" y="6079671"/>
            <a:ext cx="619224" cy="7580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8" name="Rettangolo 7"/>
          <p:cNvSpPr/>
          <p:nvPr userDrawn="1"/>
        </p:nvSpPr>
        <p:spPr>
          <a:xfrm>
            <a:off x="838200" y="892630"/>
            <a:ext cx="10515599" cy="2721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12" name="Rettangolo 11"/>
          <p:cNvSpPr/>
          <p:nvPr userDrawn="1"/>
        </p:nvSpPr>
        <p:spPr>
          <a:xfrm>
            <a:off x="11976101" y="1066797"/>
            <a:ext cx="215899" cy="57912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Input manuale 8"/>
          <p:cNvSpPr/>
          <p:nvPr userDrawn="1"/>
        </p:nvSpPr>
        <p:spPr>
          <a:xfrm rot="10800000">
            <a:off x="-4" y="6321273"/>
            <a:ext cx="12213170" cy="431234"/>
          </a:xfrm>
          <a:prstGeom prst="flowChartManualInpu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25" y="6155191"/>
            <a:ext cx="666544" cy="712446"/>
          </a:xfrm>
          <a:prstGeom prst="rect">
            <a:avLst/>
          </a:prstGeom>
        </p:spPr>
      </p:pic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8948057" cy="365125"/>
          </a:xfrm>
        </p:spPr>
        <p:txBody>
          <a:bodyPr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9922328" y="6356350"/>
            <a:ext cx="1431471" cy="365125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fld id="{40EB86C1-19C0-4C1B-9696-E4522CD7FDE6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3" name="Rettangolo 12"/>
          <p:cNvSpPr/>
          <p:nvPr userDrawn="1"/>
        </p:nvSpPr>
        <p:spPr>
          <a:xfrm>
            <a:off x="739596" y="6752509"/>
            <a:ext cx="11310396" cy="94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1624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tangolo 15"/>
          <p:cNvSpPr/>
          <p:nvPr userDrawn="1"/>
        </p:nvSpPr>
        <p:spPr>
          <a:xfrm>
            <a:off x="992515" y="1143856"/>
            <a:ext cx="10664937" cy="5629137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5750" y="3948113"/>
            <a:ext cx="10068380" cy="1871662"/>
          </a:xfrm>
        </p:spPr>
        <p:txBody>
          <a:bodyPr anchor="ctr"/>
          <a:lstStyle>
            <a:lvl1pPr algn="r"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45750" y="3251189"/>
            <a:ext cx="10068379" cy="635000"/>
          </a:xfrm>
        </p:spPr>
        <p:txBody>
          <a:bodyPr anchor="ctr"/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Modifica gli stili del testo dello schema</a:t>
            </a:r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89483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353"/>
          <a:stretch/>
        </p:blipFill>
        <p:spPr>
          <a:xfrm rot="16200000" flipV="1">
            <a:off x="5966459" y="632460"/>
            <a:ext cx="259081" cy="12192000"/>
          </a:xfrm>
          <a:prstGeom prst="rect">
            <a:avLst/>
          </a:prstGeom>
        </p:spPr>
      </p:pic>
      <p:cxnSp>
        <p:nvCxnSpPr>
          <p:cNvPr id="9" name="Connettore diritto 8"/>
          <p:cNvCxnSpPr/>
          <p:nvPr userDrawn="1"/>
        </p:nvCxnSpPr>
        <p:spPr>
          <a:xfrm>
            <a:off x="5313646" y="1578090"/>
            <a:ext cx="6362148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9"/>
          <p:cNvSpPr/>
          <p:nvPr userDrawn="1"/>
        </p:nvSpPr>
        <p:spPr>
          <a:xfrm>
            <a:off x="1811915" y="824623"/>
            <a:ext cx="8502740" cy="661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5810" y="115911"/>
            <a:ext cx="1486932" cy="1589329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225" y="1371959"/>
            <a:ext cx="2010418" cy="412263"/>
          </a:xfrm>
          <a:prstGeom prst="rect">
            <a:avLst/>
          </a:prstGeom>
        </p:spPr>
      </p:pic>
      <p:pic>
        <p:nvPicPr>
          <p:cNvPr id="13" name="Immagine 12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228" y="877169"/>
            <a:ext cx="6633015" cy="709659"/>
          </a:xfrm>
          <a:prstGeom prst="rect">
            <a:avLst/>
          </a:prstGeom>
        </p:spPr>
      </p:pic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471" y="660165"/>
            <a:ext cx="5403567" cy="455452"/>
          </a:xfrm>
          <a:prstGeom prst="rect">
            <a:avLst/>
          </a:prstGeom>
        </p:spPr>
      </p:pic>
      <p:pic>
        <p:nvPicPr>
          <p:cNvPr id="15" name="Picture 4" descr="Institute of Electrical and Electronics Engineers - Wikipedia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0972" y="641553"/>
            <a:ext cx="1369977" cy="444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line-png-28 - Residence Appartamenti Glicini a Finale Ligure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48" b="71784"/>
          <a:stretch/>
        </p:blipFill>
        <p:spPr bwMode="auto">
          <a:xfrm>
            <a:off x="4046269" y="3798384"/>
            <a:ext cx="7629525" cy="211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626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B03C-50A9-4CE8-997A-45BD93B5E9E5}" type="datetimeFigureOut">
              <a:rPr lang="it-IT" smtClean="0"/>
              <a:t>11/05/2020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B86C1-19C0-4C1B-9696-E4522CD7F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494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B03C-50A9-4CE8-997A-45BD93B5E9E5}" type="datetimeFigureOut">
              <a:rPr lang="it-IT" smtClean="0"/>
              <a:t>11/05/2020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B86C1-19C0-4C1B-9696-E4522CD7F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4487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B03C-50A9-4CE8-997A-45BD93B5E9E5}" type="datetimeFigureOut">
              <a:rPr lang="it-IT" smtClean="0"/>
              <a:t>11/05/2020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B86C1-19C0-4C1B-9696-E4522CD7F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550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B03C-50A9-4CE8-997A-45BD93B5E9E5}" type="datetimeFigureOut">
              <a:rPr lang="it-IT" smtClean="0"/>
              <a:t>11/05/2020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B86C1-19C0-4C1B-9696-E4522CD7F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3510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B03C-50A9-4CE8-997A-45BD93B5E9E5}" type="datetimeFigureOut">
              <a:rPr lang="it-IT" smtClean="0"/>
              <a:t>11/05/2020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B86C1-19C0-4C1B-9696-E4522CD7F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804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B03C-50A9-4CE8-997A-45BD93B5E9E5}" type="datetimeFigureOut">
              <a:rPr lang="it-IT" smtClean="0"/>
              <a:t>11/05/2020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B86C1-19C0-4C1B-9696-E4522CD7F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7154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FB03C-50A9-4CE8-997A-45BD93B5E9E5}" type="datetimeFigureOut">
              <a:rPr lang="it-IT" smtClean="0"/>
              <a:t>11/05/2020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B86C1-19C0-4C1B-9696-E4522CD7F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3446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Presentation Title Here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First Author, </a:t>
            </a:r>
            <a:r>
              <a:rPr lang="it-IT" i="1" dirty="0" err="1" smtClean="0"/>
              <a:t>Affiliation</a:t>
            </a:r>
            <a:r>
              <a:rPr lang="it-IT" i="1" dirty="0" smtClean="0"/>
              <a:t>, Country</a:t>
            </a:r>
          </a:p>
          <a:p>
            <a:r>
              <a:rPr lang="it-IT" dirty="0" smtClean="0"/>
              <a:t>Second Author, </a:t>
            </a:r>
            <a:r>
              <a:rPr lang="it-IT" i="1" dirty="0" err="1" smtClean="0"/>
              <a:t>Affiliation</a:t>
            </a:r>
            <a:r>
              <a:rPr lang="it-IT" i="1" dirty="0" smtClean="0"/>
              <a:t>, Country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109505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Slide </a:t>
            </a:r>
            <a:r>
              <a:rPr lang="it-IT" dirty="0" err="1" smtClean="0"/>
              <a:t>title</a:t>
            </a:r>
            <a:r>
              <a:rPr lang="it-IT" dirty="0" smtClean="0"/>
              <a:t> </a:t>
            </a:r>
            <a:r>
              <a:rPr lang="it-IT" dirty="0" err="1" smtClean="0"/>
              <a:t>here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3062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SECTION NAME HERE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SECTION 1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2868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06961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Presentation Title Here</vt:lpstr>
      <vt:lpstr>Slide title here</vt:lpstr>
      <vt:lpstr>SECTION NAME HERE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Gianluca Mazzilli</dc:creator>
  <cp:lastModifiedBy>Gianluca Mazzilli</cp:lastModifiedBy>
  <cp:revision>6</cp:revision>
  <dcterms:created xsi:type="dcterms:W3CDTF">2020-05-11T20:02:37Z</dcterms:created>
  <dcterms:modified xsi:type="dcterms:W3CDTF">2020-05-11T20:45:22Z</dcterms:modified>
</cp:coreProperties>
</file>