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0" d="100"/>
          <a:sy n="80" d="100"/>
        </p:scale>
        <p:origin x="72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diritto 15"/>
          <p:cNvCxnSpPr/>
          <p:nvPr userDrawn="1"/>
        </p:nvCxnSpPr>
        <p:spPr>
          <a:xfrm>
            <a:off x="5313646" y="1578090"/>
            <a:ext cx="63621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992515" y="1143856"/>
            <a:ext cx="10664937" cy="562913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2675" y="2432463"/>
            <a:ext cx="9144000" cy="2152729"/>
          </a:xfrm>
        </p:spPr>
        <p:txBody>
          <a:bodyPr anchor="ctr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2675" y="4840146"/>
            <a:ext cx="9144000" cy="1492883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8948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53"/>
          <a:stretch/>
        </p:blipFill>
        <p:spPr>
          <a:xfrm rot="16200000" flipV="1">
            <a:off x="5966459" y="632460"/>
            <a:ext cx="259081" cy="12192000"/>
          </a:xfrm>
          <a:prstGeom prst="rect">
            <a:avLst/>
          </a:prstGeom>
        </p:spPr>
      </p:pic>
      <p:sp>
        <p:nvSpPr>
          <p:cNvPr id="14" name="Rettangolo 13"/>
          <p:cNvSpPr/>
          <p:nvPr userDrawn="1"/>
        </p:nvSpPr>
        <p:spPr>
          <a:xfrm>
            <a:off x="1811915" y="824623"/>
            <a:ext cx="8502740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810" y="115911"/>
            <a:ext cx="1486932" cy="158932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225" y="1371959"/>
            <a:ext cx="2010418" cy="41226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228" y="877169"/>
            <a:ext cx="6633015" cy="709659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471" y="660165"/>
            <a:ext cx="5403567" cy="455452"/>
          </a:xfrm>
          <a:prstGeom prst="rect">
            <a:avLst/>
          </a:prstGeom>
        </p:spPr>
      </p:pic>
      <p:pic>
        <p:nvPicPr>
          <p:cNvPr id="1026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27927" y="4604165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Institute of Electrical and Electronics Engineers - Wikipedia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972" y="641553"/>
            <a:ext cx="1369977" cy="44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77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8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94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415574" y="1028587"/>
            <a:ext cx="11738326" cy="57743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120371" y="6079671"/>
            <a:ext cx="619224" cy="758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838200" y="892630"/>
            <a:ext cx="10515599" cy="272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11976101" y="1066797"/>
            <a:ext cx="215899" cy="5791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Input manuale 8"/>
          <p:cNvSpPr/>
          <p:nvPr userDrawn="1"/>
        </p:nvSpPr>
        <p:spPr>
          <a:xfrm rot="10800000">
            <a:off x="-4" y="6321273"/>
            <a:ext cx="12213170" cy="431234"/>
          </a:xfrm>
          <a:prstGeom prst="flowChartManualInp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" y="6155191"/>
            <a:ext cx="666544" cy="712446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8948057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922328" y="6356350"/>
            <a:ext cx="1431471" cy="365125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B86C1-19C0-4C1B-9696-E4522CD7FDE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739596" y="6752509"/>
            <a:ext cx="11310396" cy="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6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 userDrawn="1"/>
        </p:nvSpPr>
        <p:spPr>
          <a:xfrm>
            <a:off x="992515" y="1143856"/>
            <a:ext cx="10664937" cy="562913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5750" y="3948113"/>
            <a:ext cx="10068380" cy="1871662"/>
          </a:xfrm>
        </p:spPr>
        <p:txBody>
          <a:bodyPr anchor="ctr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5750" y="3251189"/>
            <a:ext cx="10068379" cy="635000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894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53"/>
          <a:stretch/>
        </p:blipFill>
        <p:spPr>
          <a:xfrm rot="16200000" flipV="1">
            <a:off x="5966459" y="632460"/>
            <a:ext cx="259081" cy="12192000"/>
          </a:xfrm>
          <a:prstGeom prst="rect">
            <a:avLst/>
          </a:prstGeom>
        </p:spPr>
      </p:pic>
      <p:cxnSp>
        <p:nvCxnSpPr>
          <p:cNvPr id="9" name="Connettore diritto 8"/>
          <p:cNvCxnSpPr/>
          <p:nvPr userDrawn="1"/>
        </p:nvCxnSpPr>
        <p:spPr>
          <a:xfrm>
            <a:off x="5313646" y="1578090"/>
            <a:ext cx="63621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 userDrawn="1"/>
        </p:nvSpPr>
        <p:spPr>
          <a:xfrm>
            <a:off x="1811915" y="824623"/>
            <a:ext cx="8502740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810" y="115911"/>
            <a:ext cx="1486932" cy="1589329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225" y="1371959"/>
            <a:ext cx="2010418" cy="412263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228" y="877169"/>
            <a:ext cx="6633015" cy="709659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471" y="660165"/>
            <a:ext cx="5403567" cy="455452"/>
          </a:xfrm>
          <a:prstGeom prst="rect">
            <a:avLst/>
          </a:prstGeom>
        </p:spPr>
      </p:pic>
      <p:pic>
        <p:nvPicPr>
          <p:cNvPr id="15" name="Picture 4" descr="Institute of Electrical and Electronics Engineers - Wikipedi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972" y="641553"/>
            <a:ext cx="1369977" cy="44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46269" y="3798384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9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4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51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15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B03C-50A9-4CE8-997A-45BD93B5E9E5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4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Presentation Title Here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First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</a:p>
          <a:p>
            <a:r>
              <a:rPr lang="it-IT" dirty="0" smtClean="0"/>
              <a:t>Second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0950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06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SECTION NAME HERE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SECTION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86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69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Presentation Title Here</vt:lpstr>
      <vt:lpstr>Slide title here</vt:lpstr>
      <vt:lpstr>SECTION NAME HERE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Mazzilli</dc:creator>
  <cp:lastModifiedBy>Gianluca Mazzilli</cp:lastModifiedBy>
  <cp:revision>6</cp:revision>
  <dcterms:created xsi:type="dcterms:W3CDTF">2020-05-11T20:02:37Z</dcterms:created>
  <dcterms:modified xsi:type="dcterms:W3CDTF">2020-05-11T20:45:22Z</dcterms:modified>
</cp:coreProperties>
</file>