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60" d="100"/>
          <a:sy n="60" d="100"/>
        </p:scale>
        <p:origin x="1495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 userDrawn="1"/>
        </p:nvSpPr>
        <p:spPr>
          <a:xfrm>
            <a:off x="582387" y="1143856"/>
            <a:ext cx="11075066" cy="562913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22675" y="2432463"/>
            <a:ext cx="9144000" cy="2152729"/>
          </a:xfrm>
        </p:spPr>
        <p:txBody>
          <a:bodyPr anchor="ctr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2675" y="4840146"/>
            <a:ext cx="914400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14" name="Rettangolo 13"/>
          <p:cNvSpPr/>
          <p:nvPr userDrawn="1"/>
        </p:nvSpPr>
        <p:spPr>
          <a:xfrm>
            <a:off x="1811915" y="824623"/>
            <a:ext cx="8389058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line-png-28 - Residence Appartamenti Glicini a Finale Ligure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8" b="71784"/>
          <a:stretch/>
        </p:blipFill>
        <p:spPr bwMode="auto">
          <a:xfrm>
            <a:off x="4027927" y="4604165"/>
            <a:ext cx="7629525" cy="2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ndex of /Site/graphic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277" y="0"/>
            <a:ext cx="4269723" cy="19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magine 2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09126"/>
            <a:ext cx="12192000" cy="546100"/>
          </a:xfrm>
          <a:prstGeom prst="rect">
            <a:avLst/>
          </a:prstGeom>
        </p:spPr>
      </p:pic>
      <p:pic>
        <p:nvPicPr>
          <p:cNvPr id="1028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333" y="189979"/>
            <a:ext cx="1337306" cy="7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54" y="0"/>
            <a:ext cx="2658009" cy="195381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7"/>
          <a:stretch/>
        </p:blipFill>
        <p:spPr>
          <a:xfrm>
            <a:off x="4584701" y="224030"/>
            <a:ext cx="4705350" cy="164689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75" y="6372531"/>
            <a:ext cx="1843725" cy="57436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9" y="5949902"/>
            <a:ext cx="1320867" cy="9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15/05/2022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15/05/2022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415574" y="1028587"/>
            <a:ext cx="11738326" cy="577438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11976101" y="1066797"/>
            <a:ext cx="215899" cy="5791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pic>
        <p:nvPicPr>
          <p:cNvPr id="22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75" y="6372531"/>
            <a:ext cx="1843725" cy="574369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9" y="5949902"/>
            <a:ext cx="1320867" cy="9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 userDrawn="1"/>
        </p:nvSpPr>
        <p:spPr>
          <a:xfrm>
            <a:off x="992515" y="1143856"/>
            <a:ext cx="10664937" cy="562913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5750" y="3948113"/>
            <a:ext cx="10068380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45750" y="3251189"/>
            <a:ext cx="10068379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Modifica gli stili del testo dello schema</a:t>
            </a:r>
          </a:p>
        </p:txBody>
      </p:sp>
      <p:sp>
        <p:nvSpPr>
          <p:cNvPr id="10" name="Rettangolo 9"/>
          <p:cNvSpPr/>
          <p:nvPr userDrawn="1"/>
        </p:nvSpPr>
        <p:spPr>
          <a:xfrm>
            <a:off x="1811915" y="824623"/>
            <a:ext cx="8502740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Picture 2" descr="line-png-28 - Residence Appartamenti Glicini a Finale Ligure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8" b="71784"/>
          <a:stretch/>
        </p:blipFill>
        <p:spPr bwMode="auto">
          <a:xfrm>
            <a:off x="4046269" y="3798384"/>
            <a:ext cx="7629525" cy="2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tangolo 17"/>
          <p:cNvSpPr/>
          <p:nvPr userDrawn="1"/>
        </p:nvSpPr>
        <p:spPr>
          <a:xfrm>
            <a:off x="1811915" y="824623"/>
            <a:ext cx="8389058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Picture 2" descr="Index of /Site/graphic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277" y="0"/>
            <a:ext cx="4269723" cy="19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333" y="189979"/>
            <a:ext cx="1337306" cy="7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magine 2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09126"/>
            <a:ext cx="12192000" cy="546100"/>
          </a:xfrm>
          <a:prstGeom prst="rect">
            <a:avLst/>
          </a:prstGeom>
        </p:spPr>
      </p:pic>
      <p:pic>
        <p:nvPicPr>
          <p:cNvPr id="33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magine 22"/>
          <p:cNvPicPr>
            <a:picLocks noChangeAspect="1"/>
          </p:cNvPicPr>
          <p:nvPr userDrawn="1"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25" y="6372531"/>
            <a:ext cx="1843725" cy="57436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5949902"/>
            <a:ext cx="1320867" cy="970926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54" y="0"/>
            <a:ext cx="2658009" cy="1953816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7"/>
          <a:stretch/>
        </p:blipFill>
        <p:spPr>
          <a:xfrm>
            <a:off x="4584701" y="224030"/>
            <a:ext cx="4705350" cy="16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15/05/2022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15/05/2022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15/05/2022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15/05/2022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15/05/2022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15/05/2022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B03C-50A9-4CE8-997A-45BD93B5E9E5}" type="datetimeFigureOut">
              <a:rPr lang="it-IT" smtClean="0"/>
              <a:t>15/05/2022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Presentation Title Here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First Author, </a:t>
            </a:r>
            <a:r>
              <a:rPr lang="it-IT" i="1" dirty="0" err="1" smtClean="0"/>
              <a:t>Affiliation</a:t>
            </a:r>
            <a:r>
              <a:rPr lang="it-IT" i="1" dirty="0" smtClean="0"/>
              <a:t>, Country</a:t>
            </a:r>
          </a:p>
          <a:p>
            <a:r>
              <a:rPr lang="it-IT" dirty="0" smtClean="0"/>
              <a:t>Second Author, </a:t>
            </a:r>
            <a:r>
              <a:rPr lang="it-IT" i="1" dirty="0" err="1" smtClean="0"/>
              <a:t>Affiliation</a:t>
            </a:r>
            <a:r>
              <a:rPr lang="it-IT" i="1" dirty="0" smtClean="0"/>
              <a:t>, Country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Slide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SECTION NAME HERE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SECTION 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20</cp:revision>
  <dcterms:created xsi:type="dcterms:W3CDTF">2020-05-11T20:02:37Z</dcterms:created>
  <dcterms:modified xsi:type="dcterms:W3CDTF">2022-05-15T15:09:17Z</dcterms:modified>
</cp:coreProperties>
</file>