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83" d="100"/>
          <a:sy n="83" d="100"/>
        </p:scale>
        <p:origin x="61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 userDrawn="1"/>
        </p:nvSpPr>
        <p:spPr>
          <a:xfrm>
            <a:off x="582387" y="1143856"/>
            <a:ext cx="11075066" cy="562913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22675" y="2432463"/>
            <a:ext cx="9144000" cy="2152729"/>
          </a:xfrm>
        </p:spPr>
        <p:txBody>
          <a:bodyPr anchor="ctr"/>
          <a:lstStyle>
            <a:lvl1pPr algn="ct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2675" y="4840146"/>
            <a:ext cx="914400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14" name="Rettangolo 13"/>
          <p:cNvSpPr/>
          <p:nvPr userDrawn="1"/>
        </p:nvSpPr>
        <p:spPr>
          <a:xfrm>
            <a:off x="1811915" y="824623"/>
            <a:ext cx="8389058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27927" y="4604165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ndex of /Site/graphic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77" y="0"/>
            <a:ext cx="4269723" cy="19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magine 2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09126"/>
            <a:ext cx="12192000" cy="546100"/>
          </a:xfrm>
          <a:prstGeom prst="rect">
            <a:avLst/>
          </a:prstGeom>
        </p:spPr>
      </p:pic>
      <p:pic>
        <p:nvPicPr>
          <p:cNvPr id="1028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33" y="189979"/>
            <a:ext cx="1337306" cy="7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75" y="6372531"/>
            <a:ext cx="1843725" cy="57436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10555" y="210066"/>
            <a:ext cx="4636209" cy="432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 rotWithShape="1">
          <a:blip r:embed="rId8"/>
          <a:srcRect b="54076"/>
          <a:stretch/>
        </p:blipFill>
        <p:spPr>
          <a:xfrm>
            <a:off x="1942720" y="664681"/>
            <a:ext cx="5070370" cy="540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 rotWithShape="1">
          <a:blip r:embed="rId8"/>
          <a:srcRect t="54622"/>
          <a:stretch/>
        </p:blipFill>
        <p:spPr>
          <a:xfrm>
            <a:off x="1942720" y="1158389"/>
            <a:ext cx="5131299" cy="5400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76" y="-159199"/>
            <a:ext cx="1924741" cy="2196139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36" y="6169209"/>
            <a:ext cx="640892" cy="73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415574" y="1028587"/>
            <a:ext cx="11738326" cy="57743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11976101" y="1066797"/>
            <a:ext cx="215899" cy="5791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75" y="6372531"/>
            <a:ext cx="1843725" cy="57436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" y="5949902"/>
            <a:ext cx="1320867" cy="9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 userDrawn="1"/>
        </p:nvSpPr>
        <p:spPr>
          <a:xfrm>
            <a:off x="992515" y="1143856"/>
            <a:ext cx="10664937" cy="562913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5750" y="3948113"/>
            <a:ext cx="10068380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5750" y="3251189"/>
            <a:ext cx="10068379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Modifica gli stili del testo dello schema</a:t>
            </a:r>
          </a:p>
        </p:txBody>
      </p:sp>
      <p:sp>
        <p:nvSpPr>
          <p:cNvPr id="10" name="Rettangolo 9"/>
          <p:cNvSpPr/>
          <p:nvPr userDrawn="1"/>
        </p:nvSpPr>
        <p:spPr>
          <a:xfrm>
            <a:off x="1811915" y="824623"/>
            <a:ext cx="8502740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46269" y="3798384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/>
          <p:cNvSpPr/>
          <p:nvPr userDrawn="1"/>
        </p:nvSpPr>
        <p:spPr>
          <a:xfrm>
            <a:off x="1811915" y="824623"/>
            <a:ext cx="8389058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Picture 2" descr="Index of /Site/graphic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77" y="0"/>
            <a:ext cx="4269723" cy="19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33" y="189979"/>
            <a:ext cx="1337306" cy="7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magine 2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09126"/>
            <a:ext cx="12192000" cy="546100"/>
          </a:xfrm>
          <a:prstGeom prst="rect">
            <a:avLst/>
          </a:prstGeom>
        </p:spPr>
      </p:pic>
      <p:pic>
        <p:nvPicPr>
          <p:cNvPr id="33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10555" y="210066"/>
            <a:ext cx="4636209" cy="43200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 userDrawn="1"/>
        </p:nvPicPr>
        <p:blipFill rotWithShape="1">
          <a:blip r:embed="rId8"/>
          <a:srcRect b="54076"/>
          <a:stretch/>
        </p:blipFill>
        <p:spPr>
          <a:xfrm>
            <a:off x="1942720" y="664681"/>
            <a:ext cx="5070370" cy="54000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 userDrawn="1"/>
        </p:nvPicPr>
        <p:blipFill rotWithShape="1">
          <a:blip r:embed="rId8"/>
          <a:srcRect t="54622"/>
          <a:stretch/>
        </p:blipFill>
        <p:spPr>
          <a:xfrm>
            <a:off x="1942720" y="1158389"/>
            <a:ext cx="5131299" cy="540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76" y="-159199"/>
            <a:ext cx="1924741" cy="2196139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 userDrawn="1"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75" y="6372531"/>
            <a:ext cx="1843725" cy="574369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36" y="6169209"/>
            <a:ext cx="640892" cy="73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Presentation Title Here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First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</a:p>
          <a:p>
            <a:r>
              <a:rPr lang="it-IT" dirty="0" smtClean="0"/>
              <a:t>Second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Slide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SECTION NAME HERE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SECTION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22</cp:revision>
  <dcterms:created xsi:type="dcterms:W3CDTF">2020-05-11T20:02:37Z</dcterms:created>
  <dcterms:modified xsi:type="dcterms:W3CDTF">2023-05-10T18:36:42Z</dcterms:modified>
</cp:coreProperties>
</file>