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495191C-0B35-F496-B193-FEC651D092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74016"/>
          <a:stretch/>
        </p:blipFill>
        <p:spPr>
          <a:xfrm>
            <a:off x="258675" y="270789"/>
            <a:ext cx="736640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0545AE8-0D13-1815-5F42-5AA105652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7504" r="32833"/>
          <a:stretch/>
        </p:blipFill>
        <p:spPr>
          <a:xfrm>
            <a:off x="1082735" y="272463"/>
            <a:ext cx="2132618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F8F537D-F684-0B4B-1834-6665190A4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0" r="20847"/>
          <a:stretch/>
        </p:blipFill>
        <p:spPr>
          <a:xfrm>
            <a:off x="258675" y="2504495"/>
            <a:ext cx="2049465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868573F-2C67-847A-355C-8936D21AB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8" r="57441"/>
          <a:stretch/>
        </p:blipFill>
        <p:spPr>
          <a:xfrm>
            <a:off x="2410691" y="2504495"/>
            <a:ext cx="804662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22F4739A-C966-AA7A-2614-4BF388E4A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" t="2645" r="43986" b="11752"/>
          <a:stretch/>
        </p:blipFill>
        <p:spPr>
          <a:xfrm>
            <a:off x="1516743" y="4744551"/>
            <a:ext cx="1695916" cy="184900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95D3DBBE-6C6C-A3B5-2D07-5D5DE5EE8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7" r="29863"/>
          <a:stretch/>
        </p:blipFill>
        <p:spPr>
          <a:xfrm>
            <a:off x="258674" y="4744551"/>
            <a:ext cx="1154489" cy="184900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CFF4427-1044-2B3D-4ACE-B33DD58974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01" y="0"/>
            <a:ext cx="5652654" cy="155480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F460C831-86D7-292A-E4D3-2F3F3BC3B6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8" y="270789"/>
            <a:ext cx="966823" cy="543082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CACB581-3FD5-0622-F88C-E4B242BF3A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77" y="99901"/>
            <a:ext cx="1744320" cy="872160"/>
          </a:xfrm>
          <a:prstGeom prst="rect">
            <a:avLst/>
          </a:prstGeom>
        </p:spPr>
      </p:pic>
      <p:sp>
        <p:nvSpPr>
          <p:cNvPr id="35" name="Parallelogramma 34">
            <a:extLst>
              <a:ext uri="{FF2B5EF4-FFF2-40B4-BE49-F238E27FC236}">
                <a16:creationId xmlns:a16="http://schemas.microsoft.com/office/drawing/2014/main" id="{3B74DD68-B37C-407F-907E-C120C757B706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FCC444-8652-C073-A9CC-3D70D6872583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418EE41-6509-DDD3-77A9-33954F5274B6}"/>
              </a:ext>
            </a:extLst>
          </p:cNvPr>
          <p:cNvSpPr txBox="1"/>
          <p:nvPr userDrawn="1"/>
        </p:nvSpPr>
        <p:spPr>
          <a:xfrm>
            <a:off x="8179594" y="1554809"/>
            <a:ext cx="4025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FIRENZE, ITALY  /  MAY 29-31, 2024</a:t>
            </a:r>
          </a:p>
        </p:txBody>
      </p:sp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02/05/24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02/05/24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50BA8AF-68BF-9F8B-4BEF-F3211BADC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00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46"/>
          <a:stretch/>
        </p:blipFill>
        <p:spPr>
          <a:xfrm>
            <a:off x="1022465" y="6150592"/>
            <a:ext cx="2030190" cy="700999"/>
          </a:xfrm>
          <a:prstGeom prst="rect">
            <a:avLst/>
          </a:prstGeom>
        </p:spPr>
      </p:pic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0F59762A-CF06-3049-630C-7956D574D251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5AB168-5214-F361-727A-11D812E88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74016"/>
          <a:stretch/>
        </p:blipFill>
        <p:spPr>
          <a:xfrm>
            <a:off x="258675" y="270789"/>
            <a:ext cx="736640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E187050-AD50-68F3-9481-0D15884BE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7504" r="32833"/>
          <a:stretch/>
        </p:blipFill>
        <p:spPr>
          <a:xfrm>
            <a:off x="1082735" y="272463"/>
            <a:ext cx="2132618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226C27F-D393-3AD0-8F6A-5F931981A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0" r="20847"/>
          <a:stretch/>
        </p:blipFill>
        <p:spPr>
          <a:xfrm>
            <a:off x="258675" y="2504495"/>
            <a:ext cx="2049465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1890D8F-1487-0177-338E-C617ADDD8F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8" r="57441"/>
          <a:stretch/>
        </p:blipFill>
        <p:spPr>
          <a:xfrm>
            <a:off x="2410691" y="2504495"/>
            <a:ext cx="804662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530BAA3-601D-1895-FED2-965FD6369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" t="2645" r="43986" b="11752"/>
          <a:stretch/>
        </p:blipFill>
        <p:spPr>
          <a:xfrm>
            <a:off x="1516743" y="4744551"/>
            <a:ext cx="1695916" cy="184900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9BA640-EEB6-D0C7-C04C-63387F268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7" r="29863"/>
          <a:stretch/>
        </p:blipFill>
        <p:spPr>
          <a:xfrm>
            <a:off x="258674" y="4744551"/>
            <a:ext cx="1154489" cy="184900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sp>
        <p:nvSpPr>
          <p:cNvPr id="12" name="Google Shape;27;p8">
            <a:extLst>
              <a:ext uri="{FF2B5EF4-FFF2-40B4-BE49-F238E27FC236}">
                <a16:creationId xmlns:a16="http://schemas.microsoft.com/office/drawing/2014/main" id="{E2A5DC24-471E-8377-67A8-D35D72F5DD5C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7B44ADC-B72C-1C7C-9924-7CD280E299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01" y="0"/>
            <a:ext cx="5652654" cy="1554809"/>
          </a:xfrm>
          <a:prstGeom prst="rect">
            <a:avLst/>
          </a:prstGeom>
        </p:spPr>
      </p:pic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0A68D633-4791-385C-DD63-4C76A9A83627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67C50526-1FD6-E332-E25C-660B35B94AE1}"/>
              </a:ext>
            </a:extLst>
          </p:cNvPr>
          <p:cNvSpPr/>
          <p:nvPr userDrawn="1"/>
        </p:nvSpPr>
        <p:spPr>
          <a:xfrm>
            <a:off x="6686858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B9B4869-3FA6-AFFB-437C-C62000D2C5F3}"/>
              </a:ext>
            </a:extLst>
          </p:cNvPr>
          <p:cNvSpPr txBox="1"/>
          <p:nvPr userDrawn="1"/>
        </p:nvSpPr>
        <p:spPr>
          <a:xfrm>
            <a:off x="8179594" y="1554809"/>
            <a:ext cx="4025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FIRENZE, ITALY  /  MAY 29-31, 2024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03DF896A-7264-FDD7-C385-99FD19B72EE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8" y="270789"/>
            <a:ext cx="966823" cy="54308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CF2627E4-A634-A47C-13C3-FD569D78AA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77" y="99901"/>
            <a:ext cx="1744320" cy="8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02/05/24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02/05/24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02/05/24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02/05/24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02/05/24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02/05/24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02/05/24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24</cp:revision>
  <dcterms:created xsi:type="dcterms:W3CDTF">2020-05-11T20:02:37Z</dcterms:created>
  <dcterms:modified xsi:type="dcterms:W3CDTF">2024-05-02T21:32:57Z</dcterms:modified>
</cp:coreProperties>
</file>